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modernComment_150_4E7D5A57.xml" ContentType="application/vnd.ms-powerpoint.comments+xml"/>
  <Override PartName="/ppt/comments/modernComment_152_32FD38C0.xml" ContentType="application/vnd.ms-powerpoint.comments+xml"/>
  <Override PartName="/ppt/comments/modernComment_151_B4937C2F.xml" ContentType="application/vnd.ms-powerpoint.comments+xml"/>
  <Override PartName="/ppt/comments/modernComment_153_E00259CB.xml" ContentType="application/vnd.ms-powerpoint.comments+xml"/>
  <Override PartName="/ppt/comments/modernComment_154_D50AAC92.xml" ContentType="application/vnd.ms-powerpoint.comments+xml"/>
  <Override PartName="/ppt/comments/modernComment_156_91370350.xml" ContentType="application/vnd.ms-powerpoint.comments+xml"/>
  <Override PartName="/ppt/comments/modernComment_157_6AF420E3.xml" ContentType="application/vnd.ms-powerpoint.comments+xml"/>
  <Override PartName="/ppt/ink/ink1.xml" ContentType="application/inkml+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331" r:id="rId3"/>
    <p:sldId id="336" r:id="rId4"/>
    <p:sldId id="338" r:id="rId5"/>
    <p:sldId id="337" r:id="rId6"/>
    <p:sldId id="339" r:id="rId7"/>
    <p:sldId id="340" r:id="rId8"/>
    <p:sldId id="342" r:id="rId9"/>
    <p:sldId id="343" r:id="rId10"/>
    <p:sldId id="344" r:id="rId11"/>
    <p:sldId id="347" r:id="rId12"/>
    <p:sldId id="332" r:id="rId13"/>
    <p:sldId id="349" r:id="rId14"/>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6FE4146-D201-3A32-CD6B-BEF994CEF5BB}" name="AránValles Pm" initials="AP" userId="b3d6e10edbc60f2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34" autoAdjust="0"/>
    <p:restoredTop sz="94660"/>
  </p:normalViewPr>
  <p:slideViewPr>
    <p:cSldViewPr snapToGrid="0">
      <p:cViewPr varScale="1">
        <p:scale>
          <a:sx n="75" d="100"/>
          <a:sy n="75" d="100"/>
        </p:scale>
        <p:origin x="89" y="22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modernComment_150_4E7D5A57.xml><?xml version="1.0" encoding="utf-8"?>
<p188:cmLst xmlns:a="http://schemas.openxmlformats.org/drawingml/2006/main" xmlns:r="http://schemas.openxmlformats.org/officeDocument/2006/relationships" xmlns:p188="http://schemas.microsoft.com/office/powerpoint/2018/8/main">
  <p188:cm id="{282DDF8C-7490-44DE-9BDF-8F675D2BAF0F}" authorId="{66FE4146-D201-3A32-CD6B-BEF994CEF5BB}" created="2025-05-07T23:18:29.189">
    <pc:sldMkLst xmlns:pc="http://schemas.microsoft.com/office/powerpoint/2013/main/command">
      <pc:docMk/>
      <pc:sldMk cId="1316837975" sldId="336"/>
    </pc:sldMkLst>
    <p188:txBody>
      <a:bodyPr/>
      <a:lstStyle/>
      <a:p>
        <a:r>
          <a:rPr lang="es-MX"/>
          <a:t>Enviado 7 mayo 2025</a:t>
        </a:r>
      </a:p>
    </p188:txBody>
  </p188:cm>
</p188:cmLst>
</file>

<file path=ppt/comments/modernComment_151_B4937C2F.xml><?xml version="1.0" encoding="utf-8"?>
<p188:cmLst xmlns:a="http://schemas.openxmlformats.org/drawingml/2006/main" xmlns:r="http://schemas.openxmlformats.org/officeDocument/2006/relationships" xmlns:p188="http://schemas.microsoft.com/office/powerpoint/2018/8/main">
  <p188:cm id="{078F3545-BFDA-4BCB-8023-F032F4D73852}" authorId="{66FE4146-D201-3A32-CD6B-BEF994CEF5BB}" created="2025-05-08T01:55:34.774">
    <pc:sldMkLst xmlns:pc="http://schemas.microsoft.com/office/powerpoint/2013/main/command">
      <pc:docMk/>
      <pc:sldMk cId="3029564463" sldId="337"/>
    </pc:sldMkLst>
    <p188:txBody>
      <a:bodyPr/>
      <a:lstStyle/>
      <a:p>
        <a:r>
          <a:rPr lang="es-MX"/>
          <a:t>Enviado 7 mayo 2025</a:t>
        </a:r>
      </a:p>
    </p188:txBody>
  </p188:cm>
</p188:cmLst>
</file>

<file path=ppt/comments/modernComment_152_32FD38C0.xml><?xml version="1.0" encoding="utf-8"?>
<p188:cmLst xmlns:a="http://schemas.openxmlformats.org/drawingml/2006/main" xmlns:r="http://schemas.openxmlformats.org/officeDocument/2006/relationships" xmlns:p188="http://schemas.microsoft.com/office/powerpoint/2018/8/main">
  <p188:cm id="{E3FFAB4E-5B5A-47F7-9CFA-713BB8972AFA}" authorId="{66FE4146-D201-3A32-CD6B-BEF994CEF5BB}" created="2025-05-08T01:56:05.548">
    <pc:sldMkLst xmlns:pc="http://schemas.microsoft.com/office/powerpoint/2013/main/command">
      <pc:docMk/>
      <pc:sldMk cId="855455936" sldId="338"/>
    </pc:sldMkLst>
    <p188:txBody>
      <a:bodyPr/>
      <a:lstStyle/>
      <a:p>
        <a:r>
          <a:rPr lang="es-MX"/>
          <a:t>Enviado 7 mayo 2025</a:t>
        </a:r>
      </a:p>
    </p188:txBody>
  </p188:cm>
</p188:cmLst>
</file>

<file path=ppt/comments/modernComment_153_E00259CB.xml><?xml version="1.0" encoding="utf-8"?>
<p188:cmLst xmlns:a="http://schemas.openxmlformats.org/drawingml/2006/main" xmlns:r="http://schemas.openxmlformats.org/officeDocument/2006/relationships" xmlns:p188="http://schemas.microsoft.com/office/powerpoint/2018/8/main">
  <p188:cm id="{74560E08-9443-4EE9-B4C7-BFCCAD08063C}" authorId="{66FE4146-D201-3A32-CD6B-BEF994CEF5BB}" created="2025-05-08T01:55:12.895">
    <pc:sldMkLst xmlns:pc="http://schemas.microsoft.com/office/powerpoint/2013/main/command">
      <pc:docMk/>
      <pc:sldMk cId="3758250443" sldId="339"/>
    </pc:sldMkLst>
    <p188:txBody>
      <a:bodyPr/>
      <a:lstStyle/>
      <a:p>
        <a:r>
          <a:rPr lang="es-MX"/>
          <a:t>Enviado 7 mayo 2025</a:t>
        </a:r>
      </a:p>
    </p188:txBody>
  </p188:cm>
</p188:cmLst>
</file>

<file path=ppt/comments/modernComment_154_D50AAC92.xml><?xml version="1.0" encoding="utf-8"?>
<p188:cmLst xmlns:a="http://schemas.openxmlformats.org/drawingml/2006/main" xmlns:r="http://schemas.openxmlformats.org/officeDocument/2006/relationships" xmlns:p188="http://schemas.microsoft.com/office/powerpoint/2018/8/main">
  <p188:cm id="{A145BCEC-EEE7-4116-9925-5A53381A288B}" authorId="{66FE4146-D201-3A32-CD6B-BEF994CEF5BB}" created="2025-05-08T03:24:27.088">
    <pc:sldMkLst xmlns:pc="http://schemas.microsoft.com/office/powerpoint/2013/main/command">
      <pc:docMk/>
      <pc:sldMk cId="3574246546" sldId="340"/>
    </pc:sldMkLst>
    <p188:txBody>
      <a:bodyPr/>
      <a:lstStyle/>
      <a:p>
        <a:r>
          <a:rPr lang="es-MX"/>
          <a:t>Enviado 7 mayo 2025</a:t>
        </a:r>
      </a:p>
    </p188:txBody>
  </p188:cm>
</p188:cmLst>
</file>

<file path=ppt/comments/modernComment_156_91370350.xml><?xml version="1.0" encoding="utf-8"?>
<p188:cmLst xmlns:a="http://schemas.openxmlformats.org/drawingml/2006/main" xmlns:r="http://schemas.openxmlformats.org/officeDocument/2006/relationships" xmlns:p188="http://schemas.microsoft.com/office/powerpoint/2018/8/main">
  <p188:cm id="{D0C171B0-47F8-42E9-BAEF-A377283FE9E7}" authorId="{66FE4146-D201-3A32-CD6B-BEF994CEF5BB}" created="2025-05-08T03:24:42.825">
    <pc:sldMkLst xmlns:pc="http://schemas.microsoft.com/office/powerpoint/2013/main/command">
      <pc:docMk/>
      <pc:sldMk cId="2436301648" sldId="342"/>
    </pc:sldMkLst>
    <p188:txBody>
      <a:bodyPr/>
      <a:lstStyle/>
      <a:p>
        <a:r>
          <a:rPr lang="es-MX"/>
          <a:t>Enviado 7 mayo 2025</a:t>
        </a:r>
      </a:p>
    </p188:txBody>
  </p188:cm>
</p188:cmLst>
</file>

<file path=ppt/comments/modernComment_157_6AF420E3.xml><?xml version="1.0" encoding="utf-8"?>
<p188:cmLst xmlns:a="http://schemas.openxmlformats.org/drawingml/2006/main" xmlns:r="http://schemas.openxmlformats.org/officeDocument/2006/relationships" xmlns:p188="http://schemas.microsoft.com/office/powerpoint/2018/8/main">
  <p188:cm id="{881BBA3D-3220-4EDD-BC71-38867D9F42DD}" authorId="{66FE4146-D201-3A32-CD6B-BEF994CEF5BB}" created="2025-05-08T03:25:06.514">
    <pc:sldMkLst xmlns:pc="http://schemas.microsoft.com/office/powerpoint/2013/main/command">
      <pc:docMk/>
      <pc:sldMk cId="1794384099" sldId="343"/>
    </pc:sldMkLst>
    <p188:txBody>
      <a:bodyPr/>
      <a:lstStyle/>
      <a:p>
        <a:r>
          <a:rPr lang="es-MX"/>
          <a:t>Enviado 7 mayo 2025
</a:t>
        </a:r>
      </a:p>
    </p188:txBody>
  </p188:cm>
</p188:cmLst>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2-07T20:55:39.416"/>
    </inkml:context>
    <inkml:brush xml:id="br0">
      <inkml:brushProperty name="width" value="0.1" units="cm"/>
      <inkml:brushProperty name="height" value="0.1" units="cm"/>
      <inkml:brushProperty name="color" value="#33CCFF"/>
    </inkml:brush>
  </inkml:definitions>
  <inkml:trace contextRef="#ctx0" brushRef="#br0">0 1 9830,'0'0'0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DE0ABA-F3B7-0246-CE70-F65A6BC60259}"/>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A4873B86-F27B-34D0-D08A-79739B7E5E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E79BEB64-051D-BC66-677F-6D870CE5A1D9}"/>
              </a:ext>
            </a:extLst>
          </p:cNvPr>
          <p:cNvSpPr>
            <a:spLocks noGrp="1"/>
          </p:cNvSpPr>
          <p:nvPr>
            <p:ph type="dt" sz="half" idx="10"/>
          </p:nvPr>
        </p:nvSpPr>
        <p:spPr/>
        <p:txBody>
          <a:bodyPr/>
          <a:lstStyle/>
          <a:p>
            <a:fld id="{E545F4B8-2F22-47C3-8550-D4D2817E30C6}" type="datetimeFigureOut">
              <a:rPr lang="es-MX" smtClean="0"/>
              <a:t>23/02/2026</a:t>
            </a:fld>
            <a:endParaRPr lang="es-MX"/>
          </a:p>
        </p:txBody>
      </p:sp>
      <p:sp>
        <p:nvSpPr>
          <p:cNvPr id="5" name="Marcador de pie de página 4">
            <a:extLst>
              <a:ext uri="{FF2B5EF4-FFF2-40B4-BE49-F238E27FC236}">
                <a16:creationId xmlns:a16="http://schemas.microsoft.com/office/drawing/2014/main" id="{38A36B43-4D91-6554-7028-4A53F7A95E00}"/>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7EF5DD8-7220-02B7-8A50-CBE87BFF4A63}"/>
              </a:ext>
            </a:extLst>
          </p:cNvPr>
          <p:cNvSpPr>
            <a:spLocks noGrp="1"/>
          </p:cNvSpPr>
          <p:nvPr>
            <p:ph type="sldNum" sz="quarter" idx="12"/>
          </p:nvPr>
        </p:nvSpPr>
        <p:spPr/>
        <p:txBody>
          <a:bodyPr/>
          <a:lstStyle/>
          <a:p>
            <a:fld id="{52AC9049-105F-4299-9EAA-20BBFE32042D}" type="slidenum">
              <a:rPr lang="es-MX" smtClean="0"/>
              <a:t>‹Nº›</a:t>
            </a:fld>
            <a:endParaRPr lang="es-MX"/>
          </a:p>
        </p:txBody>
      </p:sp>
    </p:spTree>
    <p:extLst>
      <p:ext uri="{BB962C8B-B14F-4D97-AF65-F5344CB8AC3E}">
        <p14:creationId xmlns:p14="http://schemas.microsoft.com/office/powerpoint/2010/main" val="3888724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9DE680-90C4-4E08-AAEF-8D30CADBD54F}"/>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C61ED5AC-D5DE-C624-9525-50E1C9C12C2A}"/>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DCBA0584-A43E-B5B7-FC3B-202864881A00}"/>
              </a:ext>
            </a:extLst>
          </p:cNvPr>
          <p:cNvSpPr>
            <a:spLocks noGrp="1"/>
          </p:cNvSpPr>
          <p:nvPr>
            <p:ph type="dt" sz="half" idx="10"/>
          </p:nvPr>
        </p:nvSpPr>
        <p:spPr/>
        <p:txBody>
          <a:bodyPr/>
          <a:lstStyle/>
          <a:p>
            <a:fld id="{E545F4B8-2F22-47C3-8550-D4D2817E30C6}" type="datetimeFigureOut">
              <a:rPr lang="es-MX" smtClean="0"/>
              <a:t>23/02/2026</a:t>
            </a:fld>
            <a:endParaRPr lang="es-MX"/>
          </a:p>
        </p:txBody>
      </p:sp>
      <p:sp>
        <p:nvSpPr>
          <p:cNvPr id="5" name="Marcador de pie de página 4">
            <a:extLst>
              <a:ext uri="{FF2B5EF4-FFF2-40B4-BE49-F238E27FC236}">
                <a16:creationId xmlns:a16="http://schemas.microsoft.com/office/drawing/2014/main" id="{2BDC817A-C07A-5834-9139-D5E150064A5A}"/>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D0674CEF-9918-5DCA-B87B-A181CB948B42}"/>
              </a:ext>
            </a:extLst>
          </p:cNvPr>
          <p:cNvSpPr>
            <a:spLocks noGrp="1"/>
          </p:cNvSpPr>
          <p:nvPr>
            <p:ph type="sldNum" sz="quarter" idx="12"/>
          </p:nvPr>
        </p:nvSpPr>
        <p:spPr/>
        <p:txBody>
          <a:bodyPr/>
          <a:lstStyle/>
          <a:p>
            <a:fld id="{52AC9049-105F-4299-9EAA-20BBFE32042D}" type="slidenum">
              <a:rPr lang="es-MX" smtClean="0"/>
              <a:t>‹Nº›</a:t>
            </a:fld>
            <a:endParaRPr lang="es-MX"/>
          </a:p>
        </p:txBody>
      </p:sp>
    </p:spTree>
    <p:extLst>
      <p:ext uri="{BB962C8B-B14F-4D97-AF65-F5344CB8AC3E}">
        <p14:creationId xmlns:p14="http://schemas.microsoft.com/office/powerpoint/2010/main" val="292914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F4C2D8D-DBCF-51E4-8D3A-375926A95B9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D49B424D-0609-7C5A-3556-E9A53B80651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52F87488-2094-AE84-4CDF-0303D9F6E347}"/>
              </a:ext>
            </a:extLst>
          </p:cNvPr>
          <p:cNvSpPr>
            <a:spLocks noGrp="1"/>
          </p:cNvSpPr>
          <p:nvPr>
            <p:ph type="dt" sz="half" idx="10"/>
          </p:nvPr>
        </p:nvSpPr>
        <p:spPr/>
        <p:txBody>
          <a:bodyPr/>
          <a:lstStyle/>
          <a:p>
            <a:fld id="{E545F4B8-2F22-47C3-8550-D4D2817E30C6}" type="datetimeFigureOut">
              <a:rPr lang="es-MX" smtClean="0"/>
              <a:t>23/02/2026</a:t>
            </a:fld>
            <a:endParaRPr lang="es-MX"/>
          </a:p>
        </p:txBody>
      </p:sp>
      <p:sp>
        <p:nvSpPr>
          <p:cNvPr id="5" name="Marcador de pie de página 4">
            <a:extLst>
              <a:ext uri="{FF2B5EF4-FFF2-40B4-BE49-F238E27FC236}">
                <a16:creationId xmlns:a16="http://schemas.microsoft.com/office/drawing/2014/main" id="{8FA0A535-F840-71CC-53A3-16B50F3CF7F1}"/>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FCBF776-E21B-EE26-D3FA-75A059940D09}"/>
              </a:ext>
            </a:extLst>
          </p:cNvPr>
          <p:cNvSpPr>
            <a:spLocks noGrp="1"/>
          </p:cNvSpPr>
          <p:nvPr>
            <p:ph type="sldNum" sz="quarter" idx="12"/>
          </p:nvPr>
        </p:nvSpPr>
        <p:spPr/>
        <p:txBody>
          <a:bodyPr/>
          <a:lstStyle/>
          <a:p>
            <a:fld id="{52AC9049-105F-4299-9EAA-20BBFE32042D}" type="slidenum">
              <a:rPr lang="es-MX" smtClean="0"/>
              <a:t>‹Nº›</a:t>
            </a:fld>
            <a:endParaRPr lang="es-MX"/>
          </a:p>
        </p:txBody>
      </p:sp>
    </p:spTree>
    <p:extLst>
      <p:ext uri="{BB962C8B-B14F-4D97-AF65-F5344CB8AC3E}">
        <p14:creationId xmlns:p14="http://schemas.microsoft.com/office/powerpoint/2010/main" val="221119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B7FBA3-87EE-BEEC-731A-3013A95E1686}"/>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224C239D-4CF2-C941-D832-7A0EFF237E8B}"/>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79D28A5A-6D46-CB6D-EB53-6668A8AB0B58}"/>
              </a:ext>
            </a:extLst>
          </p:cNvPr>
          <p:cNvSpPr>
            <a:spLocks noGrp="1"/>
          </p:cNvSpPr>
          <p:nvPr>
            <p:ph type="dt" sz="half" idx="10"/>
          </p:nvPr>
        </p:nvSpPr>
        <p:spPr/>
        <p:txBody>
          <a:bodyPr/>
          <a:lstStyle/>
          <a:p>
            <a:fld id="{E545F4B8-2F22-47C3-8550-D4D2817E30C6}" type="datetimeFigureOut">
              <a:rPr lang="es-MX" smtClean="0"/>
              <a:t>23/02/2026</a:t>
            </a:fld>
            <a:endParaRPr lang="es-MX"/>
          </a:p>
        </p:txBody>
      </p:sp>
      <p:sp>
        <p:nvSpPr>
          <p:cNvPr id="5" name="Marcador de pie de página 4">
            <a:extLst>
              <a:ext uri="{FF2B5EF4-FFF2-40B4-BE49-F238E27FC236}">
                <a16:creationId xmlns:a16="http://schemas.microsoft.com/office/drawing/2014/main" id="{16DBD6FD-4BB0-3163-65C6-4BB9169FC420}"/>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F4136AB-97F1-31FD-D16B-A9067153169F}"/>
              </a:ext>
            </a:extLst>
          </p:cNvPr>
          <p:cNvSpPr>
            <a:spLocks noGrp="1"/>
          </p:cNvSpPr>
          <p:nvPr>
            <p:ph type="sldNum" sz="quarter" idx="12"/>
          </p:nvPr>
        </p:nvSpPr>
        <p:spPr/>
        <p:txBody>
          <a:bodyPr/>
          <a:lstStyle/>
          <a:p>
            <a:fld id="{52AC9049-105F-4299-9EAA-20BBFE32042D}" type="slidenum">
              <a:rPr lang="es-MX" smtClean="0"/>
              <a:t>‹Nº›</a:t>
            </a:fld>
            <a:endParaRPr lang="es-MX"/>
          </a:p>
        </p:txBody>
      </p:sp>
    </p:spTree>
    <p:extLst>
      <p:ext uri="{BB962C8B-B14F-4D97-AF65-F5344CB8AC3E}">
        <p14:creationId xmlns:p14="http://schemas.microsoft.com/office/powerpoint/2010/main" val="1003327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8AB91F-6E9D-5EF3-4762-8F0534147AF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B20B0C14-4563-281B-07AB-CCCBEDE7167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3E79DB1-41AB-6DEC-B790-AA08F0E9766A}"/>
              </a:ext>
            </a:extLst>
          </p:cNvPr>
          <p:cNvSpPr>
            <a:spLocks noGrp="1"/>
          </p:cNvSpPr>
          <p:nvPr>
            <p:ph type="dt" sz="half" idx="10"/>
          </p:nvPr>
        </p:nvSpPr>
        <p:spPr/>
        <p:txBody>
          <a:bodyPr/>
          <a:lstStyle/>
          <a:p>
            <a:fld id="{E545F4B8-2F22-47C3-8550-D4D2817E30C6}" type="datetimeFigureOut">
              <a:rPr lang="es-MX" smtClean="0"/>
              <a:t>23/02/2026</a:t>
            </a:fld>
            <a:endParaRPr lang="es-MX"/>
          </a:p>
        </p:txBody>
      </p:sp>
      <p:sp>
        <p:nvSpPr>
          <p:cNvPr id="5" name="Marcador de pie de página 4">
            <a:extLst>
              <a:ext uri="{FF2B5EF4-FFF2-40B4-BE49-F238E27FC236}">
                <a16:creationId xmlns:a16="http://schemas.microsoft.com/office/drawing/2014/main" id="{56259353-55D7-5DD9-F7D8-AB0EBA7A4E3C}"/>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798DE3BF-EDC5-F23C-2486-3D410C0747BE}"/>
              </a:ext>
            </a:extLst>
          </p:cNvPr>
          <p:cNvSpPr>
            <a:spLocks noGrp="1"/>
          </p:cNvSpPr>
          <p:nvPr>
            <p:ph type="sldNum" sz="quarter" idx="12"/>
          </p:nvPr>
        </p:nvSpPr>
        <p:spPr/>
        <p:txBody>
          <a:bodyPr/>
          <a:lstStyle/>
          <a:p>
            <a:fld id="{52AC9049-105F-4299-9EAA-20BBFE32042D}" type="slidenum">
              <a:rPr lang="es-MX" smtClean="0"/>
              <a:t>‹Nº›</a:t>
            </a:fld>
            <a:endParaRPr lang="es-MX"/>
          </a:p>
        </p:txBody>
      </p:sp>
    </p:spTree>
    <p:extLst>
      <p:ext uri="{BB962C8B-B14F-4D97-AF65-F5344CB8AC3E}">
        <p14:creationId xmlns:p14="http://schemas.microsoft.com/office/powerpoint/2010/main" val="2654946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9E8557-6ECC-BB2E-D5B2-F181A2257E52}"/>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B4A16E21-9ABF-3B87-B4D4-591112FB8BE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9AE5B631-575A-D427-D4BB-4513F4D9B0CC}"/>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DC39CE63-6235-4597-7A53-DDFAC76507F2}"/>
              </a:ext>
            </a:extLst>
          </p:cNvPr>
          <p:cNvSpPr>
            <a:spLocks noGrp="1"/>
          </p:cNvSpPr>
          <p:nvPr>
            <p:ph type="dt" sz="half" idx="10"/>
          </p:nvPr>
        </p:nvSpPr>
        <p:spPr/>
        <p:txBody>
          <a:bodyPr/>
          <a:lstStyle/>
          <a:p>
            <a:fld id="{E545F4B8-2F22-47C3-8550-D4D2817E30C6}" type="datetimeFigureOut">
              <a:rPr lang="es-MX" smtClean="0"/>
              <a:t>23/02/2026</a:t>
            </a:fld>
            <a:endParaRPr lang="es-MX"/>
          </a:p>
        </p:txBody>
      </p:sp>
      <p:sp>
        <p:nvSpPr>
          <p:cNvPr id="6" name="Marcador de pie de página 5">
            <a:extLst>
              <a:ext uri="{FF2B5EF4-FFF2-40B4-BE49-F238E27FC236}">
                <a16:creationId xmlns:a16="http://schemas.microsoft.com/office/drawing/2014/main" id="{2C964C56-BDB2-14F5-C7EA-57C0387A1E06}"/>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CFEB68DA-0848-91A0-E9A9-942E74686533}"/>
              </a:ext>
            </a:extLst>
          </p:cNvPr>
          <p:cNvSpPr>
            <a:spLocks noGrp="1"/>
          </p:cNvSpPr>
          <p:nvPr>
            <p:ph type="sldNum" sz="quarter" idx="12"/>
          </p:nvPr>
        </p:nvSpPr>
        <p:spPr/>
        <p:txBody>
          <a:bodyPr/>
          <a:lstStyle/>
          <a:p>
            <a:fld id="{52AC9049-105F-4299-9EAA-20BBFE32042D}" type="slidenum">
              <a:rPr lang="es-MX" smtClean="0"/>
              <a:t>‹Nº›</a:t>
            </a:fld>
            <a:endParaRPr lang="es-MX"/>
          </a:p>
        </p:txBody>
      </p:sp>
    </p:spTree>
    <p:extLst>
      <p:ext uri="{BB962C8B-B14F-4D97-AF65-F5344CB8AC3E}">
        <p14:creationId xmlns:p14="http://schemas.microsoft.com/office/powerpoint/2010/main" val="2076265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2016BA-EF9E-7248-6683-D83B78EB3D59}"/>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5E4A50F9-E408-0DAD-EC29-B4C3AFD38A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1DA4BAE3-2B9F-0837-6DF7-872C64FD770C}"/>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289162F6-C00A-60D2-96CA-DEFCD94795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797DA3A-38C9-70BE-BA2D-EEEF36EDF040}"/>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DB6CCA29-F0DD-BC7B-78EC-7A6316E575FA}"/>
              </a:ext>
            </a:extLst>
          </p:cNvPr>
          <p:cNvSpPr>
            <a:spLocks noGrp="1"/>
          </p:cNvSpPr>
          <p:nvPr>
            <p:ph type="dt" sz="half" idx="10"/>
          </p:nvPr>
        </p:nvSpPr>
        <p:spPr/>
        <p:txBody>
          <a:bodyPr/>
          <a:lstStyle/>
          <a:p>
            <a:fld id="{E545F4B8-2F22-47C3-8550-D4D2817E30C6}" type="datetimeFigureOut">
              <a:rPr lang="es-MX" smtClean="0"/>
              <a:t>23/02/2026</a:t>
            </a:fld>
            <a:endParaRPr lang="es-MX"/>
          </a:p>
        </p:txBody>
      </p:sp>
      <p:sp>
        <p:nvSpPr>
          <p:cNvPr id="8" name="Marcador de pie de página 7">
            <a:extLst>
              <a:ext uri="{FF2B5EF4-FFF2-40B4-BE49-F238E27FC236}">
                <a16:creationId xmlns:a16="http://schemas.microsoft.com/office/drawing/2014/main" id="{1F44FF70-E57C-C881-9F23-3EB13426CE3B}"/>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190240D3-41A1-C545-69E0-BA85C8897857}"/>
              </a:ext>
            </a:extLst>
          </p:cNvPr>
          <p:cNvSpPr>
            <a:spLocks noGrp="1"/>
          </p:cNvSpPr>
          <p:nvPr>
            <p:ph type="sldNum" sz="quarter" idx="12"/>
          </p:nvPr>
        </p:nvSpPr>
        <p:spPr/>
        <p:txBody>
          <a:bodyPr/>
          <a:lstStyle/>
          <a:p>
            <a:fld id="{52AC9049-105F-4299-9EAA-20BBFE32042D}" type="slidenum">
              <a:rPr lang="es-MX" smtClean="0"/>
              <a:t>‹Nº›</a:t>
            </a:fld>
            <a:endParaRPr lang="es-MX"/>
          </a:p>
        </p:txBody>
      </p:sp>
    </p:spTree>
    <p:extLst>
      <p:ext uri="{BB962C8B-B14F-4D97-AF65-F5344CB8AC3E}">
        <p14:creationId xmlns:p14="http://schemas.microsoft.com/office/powerpoint/2010/main" val="2633763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4AC75F-B558-D576-CC4C-29A64328C7D8}"/>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27F2F46D-C618-E2D2-0B7F-F9F0A6150743}"/>
              </a:ext>
            </a:extLst>
          </p:cNvPr>
          <p:cNvSpPr>
            <a:spLocks noGrp="1"/>
          </p:cNvSpPr>
          <p:nvPr>
            <p:ph type="dt" sz="half" idx="10"/>
          </p:nvPr>
        </p:nvSpPr>
        <p:spPr/>
        <p:txBody>
          <a:bodyPr/>
          <a:lstStyle/>
          <a:p>
            <a:fld id="{E545F4B8-2F22-47C3-8550-D4D2817E30C6}" type="datetimeFigureOut">
              <a:rPr lang="es-MX" smtClean="0"/>
              <a:t>23/02/2026</a:t>
            </a:fld>
            <a:endParaRPr lang="es-MX"/>
          </a:p>
        </p:txBody>
      </p:sp>
      <p:sp>
        <p:nvSpPr>
          <p:cNvPr id="4" name="Marcador de pie de página 3">
            <a:extLst>
              <a:ext uri="{FF2B5EF4-FFF2-40B4-BE49-F238E27FC236}">
                <a16:creationId xmlns:a16="http://schemas.microsoft.com/office/drawing/2014/main" id="{72EDC0DF-BABE-43B2-AFE9-5AABE6BFBB8E}"/>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A289CE81-30D0-A20E-B393-68D9281220FF}"/>
              </a:ext>
            </a:extLst>
          </p:cNvPr>
          <p:cNvSpPr>
            <a:spLocks noGrp="1"/>
          </p:cNvSpPr>
          <p:nvPr>
            <p:ph type="sldNum" sz="quarter" idx="12"/>
          </p:nvPr>
        </p:nvSpPr>
        <p:spPr/>
        <p:txBody>
          <a:bodyPr/>
          <a:lstStyle/>
          <a:p>
            <a:fld id="{52AC9049-105F-4299-9EAA-20BBFE32042D}" type="slidenum">
              <a:rPr lang="es-MX" smtClean="0"/>
              <a:t>‹Nº›</a:t>
            </a:fld>
            <a:endParaRPr lang="es-MX"/>
          </a:p>
        </p:txBody>
      </p:sp>
    </p:spTree>
    <p:extLst>
      <p:ext uri="{BB962C8B-B14F-4D97-AF65-F5344CB8AC3E}">
        <p14:creationId xmlns:p14="http://schemas.microsoft.com/office/powerpoint/2010/main" val="866664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E0766700-D7C5-7073-B076-301795BBB0EB}"/>
              </a:ext>
            </a:extLst>
          </p:cNvPr>
          <p:cNvSpPr>
            <a:spLocks noGrp="1"/>
          </p:cNvSpPr>
          <p:nvPr>
            <p:ph type="dt" sz="half" idx="10"/>
          </p:nvPr>
        </p:nvSpPr>
        <p:spPr/>
        <p:txBody>
          <a:bodyPr/>
          <a:lstStyle/>
          <a:p>
            <a:fld id="{E545F4B8-2F22-47C3-8550-D4D2817E30C6}" type="datetimeFigureOut">
              <a:rPr lang="es-MX" smtClean="0"/>
              <a:t>23/02/2026</a:t>
            </a:fld>
            <a:endParaRPr lang="es-MX"/>
          </a:p>
        </p:txBody>
      </p:sp>
      <p:sp>
        <p:nvSpPr>
          <p:cNvPr id="3" name="Marcador de pie de página 2">
            <a:extLst>
              <a:ext uri="{FF2B5EF4-FFF2-40B4-BE49-F238E27FC236}">
                <a16:creationId xmlns:a16="http://schemas.microsoft.com/office/drawing/2014/main" id="{64BD848B-8D0D-9EB0-D984-F5D087151CE4}"/>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9C2D3A48-43B5-C78A-6142-A735963AE2CE}"/>
              </a:ext>
            </a:extLst>
          </p:cNvPr>
          <p:cNvSpPr>
            <a:spLocks noGrp="1"/>
          </p:cNvSpPr>
          <p:nvPr>
            <p:ph type="sldNum" sz="quarter" idx="12"/>
          </p:nvPr>
        </p:nvSpPr>
        <p:spPr/>
        <p:txBody>
          <a:bodyPr/>
          <a:lstStyle/>
          <a:p>
            <a:fld id="{52AC9049-105F-4299-9EAA-20BBFE32042D}" type="slidenum">
              <a:rPr lang="es-MX" smtClean="0"/>
              <a:t>‹Nº›</a:t>
            </a:fld>
            <a:endParaRPr lang="es-MX"/>
          </a:p>
        </p:txBody>
      </p:sp>
    </p:spTree>
    <p:extLst>
      <p:ext uri="{BB962C8B-B14F-4D97-AF65-F5344CB8AC3E}">
        <p14:creationId xmlns:p14="http://schemas.microsoft.com/office/powerpoint/2010/main" val="3945769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8F2732-311C-467F-4F38-4ED34FF3821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96CACAF2-FB1D-A78A-4185-8D938F5D29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68E9158E-A221-A5FC-B836-DC57894A3F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2829353-983B-DCBF-F225-C90BAE245E9F}"/>
              </a:ext>
            </a:extLst>
          </p:cNvPr>
          <p:cNvSpPr>
            <a:spLocks noGrp="1"/>
          </p:cNvSpPr>
          <p:nvPr>
            <p:ph type="dt" sz="half" idx="10"/>
          </p:nvPr>
        </p:nvSpPr>
        <p:spPr/>
        <p:txBody>
          <a:bodyPr/>
          <a:lstStyle/>
          <a:p>
            <a:fld id="{E545F4B8-2F22-47C3-8550-D4D2817E30C6}" type="datetimeFigureOut">
              <a:rPr lang="es-MX" smtClean="0"/>
              <a:t>23/02/2026</a:t>
            </a:fld>
            <a:endParaRPr lang="es-MX"/>
          </a:p>
        </p:txBody>
      </p:sp>
      <p:sp>
        <p:nvSpPr>
          <p:cNvPr id="6" name="Marcador de pie de página 5">
            <a:extLst>
              <a:ext uri="{FF2B5EF4-FFF2-40B4-BE49-F238E27FC236}">
                <a16:creationId xmlns:a16="http://schemas.microsoft.com/office/drawing/2014/main" id="{6539077B-4B75-6ADE-A6BC-09D0CAE40192}"/>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00A90139-AE91-A056-0F6D-F42FFA05C26D}"/>
              </a:ext>
            </a:extLst>
          </p:cNvPr>
          <p:cNvSpPr>
            <a:spLocks noGrp="1"/>
          </p:cNvSpPr>
          <p:nvPr>
            <p:ph type="sldNum" sz="quarter" idx="12"/>
          </p:nvPr>
        </p:nvSpPr>
        <p:spPr/>
        <p:txBody>
          <a:bodyPr/>
          <a:lstStyle/>
          <a:p>
            <a:fld id="{52AC9049-105F-4299-9EAA-20BBFE32042D}" type="slidenum">
              <a:rPr lang="es-MX" smtClean="0"/>
              <a:t>‹Nº›</a:t>
            </a:fld>
            <a:endParaRPr lang="es-MX"/>
          </a:p>
        </p:txBody>
      </p:sp>
    </p:spTree>
    <p:extLst>
      <p:ext uri="{BB962C8B-B14F-4D97-AF65-F5344CB8AC3E}">
        <p14:creationId xmlns:p14="http://schemas.microsoft.com/office/powerpoint/2010/main" val="3484752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B5C1E3-BE28-659C-C173-3A638A59079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4E657528-0258-F172-01F0-07AEC82CC7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4FD99C46-E108-B379-B52B-A5F52C89BF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EDBC0A4-0C25-4386-8CFD-2FBA13AB8664}"/>
              </a:ext>
            </a:extLst>
          </p:cNvPr>
          <p:cNvSpPr>
            <a:spLocks noGrp="1"/>
          </p:cNvSpPr>
          <p:nvPr>
            <p:ph type="dt" sz="half" idx="10"/>
          </p:nvPr>
        </p:nvSpPr>
        <p:spPr/>
        <p:txBody>
          <a:bodyPr/>
          <a:lstStyle/>
          <a:p>
            <a:fld id="{E545F4B8-2F22-47C3-8550-D4D2817E30C6}" type="datetimeFigureOut">
              <a:rPr lang="es-MX" smtClean="0"/>
              <a:t>23/02/2026</a:t>
            </a:fld>
            <a:endParaRPr lang="es-MX"/>
          </a:p>
        </p:txBody>
      </p:sp>
      <p:sp>
        <p:nvSpPr>
          <p:cNvPr id="6" name="Marcador de pie de página 5">
            <a:extLst>
              <a:ext uri="{FF2B5EF4-FFF2-40B4-BE49-F238E27FC236}">
                <a16:creationId xmlns:a16="http://schemas.microsoft.com/office/drawing/2014/main" id="{A64E629E-F601-079B-DD5C-6F70166E7503}"/>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67002E11-84D6-910B-4606-22F84BBA7A80}"/>
              </a:ext>
            </a:extLst>
          </p:cNvPr>
          <p:cNvSpPr>
            <a:spLocks noGrp="1"/>
          </p:cNvSpPr>
          <p:nvPr>
            <p:ph type="sldNum" sz="quarter" idx="12"/>
          </p:nvPr>
        </p:nvSpPr>
        <p:spPr/>
        <p:txBody>
          <a:bodyPr/>
          <a:lstStyle/>
          <a:p>
            <a:fld id="{52AC9049-105F-4299-9EAA-20BBFE32042D}" type="slidenum">
              <a:rPr lang="es-MX" smtClean="0"/>
              <a:t>‹Nº›</a:t>
            </a:fld>
            <a:endParaRPr lang="es-MX"/>
          </a:p>
        </p:txBody>
      </p:sp>
    </p:spTree>
    <p:extLst>
      <p:ext uri="{BB962C8B-B14F-4D97-AF65-F5344CB8AC3E}">
        <p14:creationId xmlns:p14="http://schemas.microsoft.com/office/powerpoint/2010/main" val="1938007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95A2E39-57F4-585D-B32F-E65C22E231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5B7AC77A-75D4-64A5-A5A5-E9D49C8A20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72339813-5CE8-A69F-996B-3037F52A93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545F4B8-2F22-47C3-8550-D4D2817E30C6}" type="datetimeFigureOut">
              <a:rPr lang="es-MX" smtClean="0"/>
              <a:t>23/02/2026</a:t>
            </a:fld>
            <a:endParaRPr lang="es-MX"/>
          </a:p>
        </p:txBody>
      </p:sp>
      <p:sp>
        <p:nvSpPr>
          <p:cNvPr id="5" name="Marcador de pie de página 4">
            <a:extLst>
              <a:ext uri="{FF2B5EF4-FFF2-40B4-BE49-F238E27FC236}">
                <a16:creationId xmlns:a16="http://schemas.microsoft.com/office/drawing/2014/main" id="{B3110FCC-29D1-3B10-61D1-6F296B4DE1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BF38420F-24F9-DD8B-C35A-F0383573FB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2AC9049-105F-4299-9EAA-20BBFE32042D}" type="slidenum">
              <a:rPr lang="es-MX" smtClean="0"/>
              <a:t>‹Nº›</a:t>
            </a:fld>
            <a:endParaRPr lang="es-MX"/>
          </a:p>
        </p:txBody>
      </p:sp>
    </p:spTree>
    <p:extLst>
      <p:ext uri="{BB962C8B-B14F-4D97-AF65-F5344CB8AC3E}">
        <p14:creationId xmlns:p14="http://schemas.microsoft.com/office/powerpoint/2010/main" val="5109656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80.png"/><Relationship Id="rId4" Type="http://schemas.openxmlformats.org/officeDocument/2006/relationships/customXml" Target="../ink/ink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microsoft.com/office/2018/10/relationships/comments" Target="../comments/modernComment_150_4E7D5A5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microsoft.com/office/2018/10/relationships/comments" Target="../comments/modernComment_152_32FD38C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8/10/relationships/comments" Target="../comments/modernComment_151_B4937C2F.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8/10/relationships/comments" Target="../comments/modernComment_153_E00259CB.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microsoft.com/office/2018/10/relationships/comments" Target="../comments/modernComment_154_D50AAC9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microsoft.com/office/2018/10/relationships/comments" Target="../comments/modernComment_156_9137035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microsoft.com/office/2018/10/relationships/comments" Target="../comments/modernComment_157_6AF420E3.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001852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11DE125-ED18-3058-C994-496A4CC25A2F}"/>
              </a:ext>
            </a:extLst>
          </p:cNvPr>
          <p:cNvSpPr txBox="1"/>
          <p:nvPr/>
        </p:nvSpPr>
        <p:spPr>
          <a:xfrm>
            <a:off x="5690473" y="1675734"/>
            <a:ext cx="4150213"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Aptos" panose="02110004020202020204"/>
                <a:ea typeface="+mn-ea"/>
                <a:cs typeface="+mn-cs"/>
              </a:rPr>
              <a:t>“vuestra propia consciencia… se mueve para facilitar el conocimiento a las mentes de los demás.” </a:t>
            </a:r>
          </a:p>
        </p:txBody>
      </p:sp>
      <p:pic>
        <p:nvPicPr>
          <p:cNvPr id="3" name="Imagen 2">
            <a:extLst>
              <a:ext uri="{FF2B5EF4-FFF2-40B4-BE49-F238E27FC236}">
                <a16:creationId xmlns:a16="http://schemas.microsoft.com/office/drawing/2014/main" id="{462B94D1-3DB3-FA40-E658-96FB375469DF}"/>
              </a:ext>
            </a:extLst>
          </p:cNvPr>
          <p:cNvPicPr>
            <a:picLocks noChangeAspect="1"/>
          </p:cNvPicPr>
          <p:nvPr/>
        </p:nvPicPr>
        <p:blipFill>
          <a:blip r:embed="rId2"/>
          <a:stretch>
            <a:fillRect/>
          </a:stretch>
        </p:blipFill>
        <p:spPr>
          <a:xfrm>
            <a:off x="101601" y="93501"/>
            <a:ext cx="12003313" cy="6699184"/>
          </a:xfrm>
          <a:prstGeom prst="rect">
            <a:avLst/>
          </a:prstGeom>
          <a:ln w="57150">
            <a:solidFill>
              <a:schemeClr val="accent1">
                <a:lumMod val="60000"/>
                <a:lumOff val="40000"/>
              </a:schemeClr>
            </a:solidFill>
          </a:ln>
          <a:effectLst>
            <a:glow rad="228600">
              <a:schemeClr val="accent4">
                <a:satMod val="175000"/>
                <a:alpha val="40000"/>
              </a:schemeClr>
            </a:glow>
          </a:effectLst>
        </p:spPr>
      </p:pic>
      <p:sp>
        <p:nvSpPr>
          <p:cNvPr id="4" name="Elipse 3">
            <a:extLst>
              <a:ext uri="{FF2B5EF4-FFF2-40B4-BE49-F238E27FC236}">
                <a16:creationId xmlns:a16="http://schemas.microsoft.com/office/drawing/2014/main" id="{9837A4D6-0BEC-C75E-B629-30B0F9303B66}"/>
              </a:ext>
            </a:extLst>
          </p:cNvPr>
          <p:cNvSpPr/>
          <p:nvPr/>
        </p:nvSpPr>
        <p:spPr>
          <a:xfrm>
            <a:off x="4659128" y="235857"/>
            <a:ext cx="6792686" cy="6386286"/>
          </a:xfrm>
          <a:prstGeom prst="ellipse">
            <a:avLst/>
          </a:prstGeom>
          <a:ln>
            <a:noFill/>
          </a:ln>
          <a:effectLst>
            <a:glow rad="228600">
              <a:schemeClr val="accent4">
                <a:satMod val="175000"/>
                <a:alpha val="40000"/>
              </a:schemeClr>
            </a:glow>
          </a:effectLst>
          <a:scene3d>
            <a:camera prst="orthographicFront">
              <a:rot lat="0" lon="0" rev="0"/>
            </a:camera>
            <a:lightRig rig="contrasting" dir="t">
              <a:rot lat="0" lon="0" rev="7800000"/>
            </a:lightRig>
          </a:scene3d>
          <a:sp3d>
            <a:bevelT w="139700" h="13970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B9F0778F-5CE3-A8AA-2B4B-F879A522338E}"/>
              </a:ext>
            </a:extLst>
          </p:cNvPr>
          <p:cNvSpPr txBox="1"/>
          <p:nvPr/>
        </p:nvSpPr>
        <p:spPr>
          <a:xfrm>
            <a:off x="5114676" y="928846"/>
            <a:ext cx="6094070" cy="526297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800" b="0" i="0" u="none" strike="noStrike" kern="1200" cap="none" spc="0" normalizeH="0" baseline="0" noProof="0" dirty="0">
                <a:ln>
                  <a:noFill/>
                </a:ln>
                <a:solidFill>
                  <a:prstClr val="white"/>
                </a:solidFill>
                <a:effectLst/>
                <a:uLnTx/>
                <a:uFillTx/>
                <a:latin typeface="Aptos" panose="02110004020202020204"/>
                <a:ea typeface="+mn-ea"/>
                <a:cs typeface="+mn-cs"/>
              </a:rPr>
              <a:t>“vuestra propia consciencia… se mueve para facilitar el conocimiento a las mentes de los demás.”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4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6" name="Imagen 5">
            <a:extLst>
              <a:ext uri="{FF2B5EF4-FFF2-40B4-BE49-F238E27FC236}">
                <a16:creationId xmlns:a16="http://schemas.microsoft.com/office/drawing/2014/main" id="{28487D52-CB1E-D0F3-BBF5-9543375FB08B}"/>
              </a:ext>
            </a:extLst>
          </p:cNvPr>
          <p:cNvPicPr>
            <a:picLocks noChangeAspect="1"/>
          </p:cNvPicPr>
          <p:nvPr/>
        </p:nvPicPr>
        <p:blipFill>
          <a:blip r:embed="rId3"/>
          <a:stretch>
            <a:fillRect/>
          </a:stretch>
        </p:blipFill>
        <p:spPr>
          <a:xfrm>
            <a:off x="1932027" y="1808378"/>
            <a:ext cx="1032713" cy="1013938"/>
          </a:xfrm>
          <a:prstGeom prst="rect">
            <a:avLst/>
          </a:prstGeom>
        </p:spPr>
      </p:pic>
      <p:sp>
        <p:nvSpPr>
          <p:cNvPr id="8" name="CuadroTexto 7">
            <a:extLst>
              <a:ext uri="{FF2B5EF4-FFF2-40B4-BE49-F238E27FC236}">
                <a16:creationId xmlns:a16="http://schemas.microsoft.com/office/drawing/2014/main" id="{4803F671-4AC6-3232-D7F9-FB8C47259845}"/>
              </a:ext>
            </a:extLst>
          </p:cNvPr>
          <p:cNvSpPr txBox="1"/>
          <p:nvPr/>
        </p:nvSpPr>
        <p:spPr>
          <a:xfrm>
            <a:off x="1405031" y="2822316"/>
            <a:ext cx="2086703"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mn-cs"/>
              </a:rPr>
              <a:t>Grupo </a:t>
            </a:r>
            <a:r>
              <a:rPr kumimoji="0" lang="es-MX" sz="28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mn-cs"/>
              </a:rPr>
              <a:t>de</a:t>
            </a:r>
            <a:r>
              <a:rPr kumimoji="0" lang="es-MX" sz="24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mn-cs"/>
              </a:rPr>
              <a:t> contacto</a:t>
            </a:r>
          </a:p>
        </p:txBody>
      </p:sp>
      <p:sp>
        <p:nvSpPr>
          <p:cNvPr id="9" name="CuadroTexto 8">
            <a:extLst>
              <a:ext uri="{FF2B5EF4-FFF2-40B4-BE49-F238E27FC236}">
                <a16:creationId xmlns:a16="http://schemas.microsoft.com/office/drawing/2014/main" id="{4A1BB219-5706-A7E9-736D-869BF337DCBD}"/>
              </a:ext>
            </a:extLst>
          </p:cNvPr>
          <p:cNvSpPr txBox="1"/>
          <p:nvPr/>
        </p:nvSpPr>
        <p:spPr>
          <a:xfrm>
            <a:off x="1216599" y="4521836"/>
            <a:ext cx="2789429" cy="1200329"/>
          </a:xfrm>
          <a:prstGeom prst="rect">
            <a:avLst/>
          </a:prstGeom>
          <a:solidFill>
            <a:srgbClr val="FBE3D6">
              <a:alpha val="54902"/>
            </a:srgbClr>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Del Comunicado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err="1">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Interdimensional</a:t>
            </a:r>
            <a:r>
              <a:rPr kumimoji="0" lang="es-MX" sz="24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1322</a:t>
            </a:r>
          </a:p>
        </p:txBody>
      </p:sp>
      <p:sp>
        <p:nvSpPr>
          <p:cNvPr id="10" name="Elipse 9">
            <a:extLst>
              <a:ext uri="{FF2B5EF4-FFF2-40B4-BE49-F238E27FC236}">
                <a16:creationId xmlns:a16="http://schemas.microsoft.com/office/drawing/2014/main" id="{96011916-68A6-F8D0-DCBA-E27907C7E731}"/>
              </a:ext>
            </a:extLst>
          </p:cNvPr>
          <p:cNvSpPr/>
          <p:nvPr/>
        </p:nvSpPr>
        <p:spPr>
          <a:xfrm rot="20966047">
            <a:off x="7951131" y="5467802"/>
            <a:ext cx="1817225" cy="648182"/>
          </a:xfrm>
          <a:prstGeom prst="ellipse">
            <a:avLst/>
          </a:prstGeom>
          <a:solidFill>
            <a:schemeClr val="tx2">
              <a:lumMod val="10000"/>
              <a:lumOff val="90000"/>
            </a:schemeClr>
          </a:solidFill>
          <a:effectLst>
            <a:glow rad="228600">
              <a:schemeClr val="accent4">
                <a:satMod val="175000"/>
                <a:alpha val="40000"/>
              </a:schemeClr>
            </a:glow>
          </a:effectLst>
          <a:scene3d>
            <a:camera prst="orthographicFront"/>
            <a:lightRig rig="threePt" dir="t"/>
          </a:scene3d>
          <a:sp3d>
            <a:bevelT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srgbClr val="0E2841">
                    <a:lumMod val="90000"/>
                    <a:lumOff val="10000"/>
                  </a:srgbClr>
                </a:solidFill>
                <a:effectLst/>
                <a:uLnTx/>
                <a:uFillTx/>
                <a:latin typeface="Aptos" panose="02110004020202020204"/>
                <a:ea typeface="+mn-ea"/>
                <a:cs typeface="+mn-cs"/>
              </a:rPr>
              <a:t>SHILCARS</a:t>
            </a:r>
          </a:p>
        </p:txBody>
      </p:sp>
      <p:sp>
        <p:nvSpPr>
          <p:cNvPr id="11" name="Rectángulo 10">
            <a:extLst>
              <a:ext uri="{FF2B5EF4-FFF2-40B4-BE49-F238E27FC236}">
                <a16:creationId xmlns:a16="http://schemas.microsoft.com/office/drawing/2014/main" id="{9FF04223-1F60-CE68-76AA-1BD7DB81762C}"/>
              </a:ext>
            </a:extLst>
          </p:cNvPr>
          <p:cNvSpPr/>
          <p:nvPr/>
        </p:nvSpPr>
        <p:spPr>
          <a:xfrm rot="16200000">
            <a:off x="857749" y="1836109"/>
            <a:ext cx="3078289" cy="2293165"/>
          </a:xfrm>
          <a:prstGeom prst="rect">
            <a:avLst/>
          </a:prstGeom>
          <a:noFill/>
        </p:spPr>
        <p:txBody>
          <a:bodyPr wrap="none" lIns="91440" tIns="45720" rIns="91440" bIns="45720">
            <a:prstTxWarp prst="textCircl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54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Calibri" panose="020F0502020204030204"/>
                <a:ea typeface="+mn-ea"/>
                <a:cs typeface="+mn-cs"/>
              </a:rPr>
              <a:t>tseyor.org</a:t>
            </a:r>
          </a:p>
        </p:txBody>
      </p:sp>
    </p:spTree>
    <p:extLst>
      <p:ext uri="{BB962C8B-B14F-4D97-AF65-F5344CB8AC3E}">
        <p14:creationId xmlns:p14="http://schemas.microsoft.com/office/powerpoint/2010/main" val="536848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758E6-0A92-15FC-2294-41E12B7BDFD9}"/>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E5C88B44-24DD-E647-B594-E83233E881FC}"/>
              </a:ext>
            </a:extLst>
          </p:cNvPr>
          <p:cNvPicPr>
            <a:picLocks noChangeAspect="1"/>
          </p:cNvPicPr>
          <p:nvPr/>
        </p:nvPicPr>
        <p:blipFill>
          <a:blip r:embed="rId2"/>
          <a:stretch>
            <a:fillRect/>
          </a:stretch>
        </p:blipFill>
        <p:spPr>
          <a:xfrm>
            <a:off x="82528" y="57875"/>
            <a:ext cx="12013015" cy="6713315"/>
          </a:xfrm>
          <a:prstGeom prst="rect">
            <a:avLst/>
          </a:prstGeom>
          <a:solidFill>
            <a:schemeClr val="accent1">
              <a:lumMod val="20000"/>
              <a:lumOff val="80000"/>
              <a:alpha val="63922"/>
            </a:schemeClr>
          </a:solidFill>
          <a:ln w="57150">
            <a:solidFill>
              <a:schemeClr val="accent1">
                <a:lumMod val="60000"/>
                <a:lumOff val="40000"/>
              </a:schemeClr>
            </a:solidFill>
          </a:ln>
          <a:effectLst>
            <a:glow rad="228600">
              <a:schemeClr val="accent1">
                <a:satMod val="175000"/>
                <a:alpha val="40000"/>
              </a:schemeClr>
            </a:glow>
          </a:effectLst>
        </p:spPr>
      </p:pic>
      <p:sp>
        <p:nvSpPr>
          <p:cNvPr id="3" name="Rectángulo 2">
            <a:extLst>
              <a:ext uri="{FF2B5EF4-FFF2-40B4-BE49-F238E27FC236}">
                <a16:creationId xmlns:a16="http://schemas.microsoft.com/office/drawing/2014/main" id="{3D2EC076-0644-EAEA-81BA-2BFD502033A5}"/>
              </a:ext>
            </a:extLst>
          </p:cNvPr>
          <p:cNvSpPr/>
          <p:nvPr/>
        </p:nvSpPr>
        <p:spPr>
          <a:xfrm>
            <a:off x="5058136" y="225106"/>
            <a:ext cx="6886938" cy="6378852"/>
          </a:xfrm>
          <a:prstGeom prst="rect">
            <a:avLst/>
          </a:prstGeom>
          <a:solidFill>
            <a:schemeClr val="accent1">
              <a:lumMod val="60000"/>
              <a:lumOff val="40000"/>
              <a:alpha val="36078"/>
            </a:schemeClr>
          </a:solidFill>
          <a:ln w="57150">
            <a:noFill/>
          </a:ln>
          <a:effectLst>
            <a:glow rad="228600">
              <a:schemeClr val="accent1">
                <a:satMod val="175000"/>
                <a:alpha val="40000"/>
              </a:schemeClr>
            </a:glow>
          </a:effectLst>
          <a:scene3d>
            <a:camera prst="orthographicFront">
              <a:rot lat="0" lon="0" rev="0"/>
            </a:camera>
            <a:lightRig rig="glow" dir="t">
              <a:rot lat="0" lon="0" rev="14100000"/>
            </a:lightRig>
          </a:scene3d>
          <a:sp3d prstMaterial="softEdge">
            <a:bevelT w="127000" prst="artDeco"/>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CuadroTexto 3">
            <a:extLst>
              <a:ext uri="{FF2B5EF4-FFF2-40B4-BE49-F238E27FC236}">
                <a16:creationId xmlns:a16="http://schemas.microsoft.com/office/drawing/2014/main" id="{10F5ED1C-3BEC-5D08-BE2B-FBD9987E65E1}"/>
              </a:ext>
            </a:extLst>
          </p:cNvPr>
          <p:cNvSpPr txBox="1"/>
          <p:nvPr/>
        </p:nvSpPr>
        <p:spPr>
          <a:xfrm>
            <a:off x="4907667" y="460345"/>
            <a:ext cx="6771188" cy="517064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6600" b="1" i="0" u="none" strike="noStrike" kern="1200" cap="none" spc="300" normalizeH="0" baseline="0" noProof="0" dirty="0">
                <a:ln>
                  <a:noFill/>
                </a:ln>
                <a:solidFill>
                  <a:srgbClr val="0F9ED5">
                    <a:lumMod val="50000"/>
                  </a:srgbClr>
                </a:solidFill>
                <a:effectLst>
                  <a:outerShdw blurRad="38100" dist="38100" dir="2700000" algn="tl">
                    <a:srgbClr val="000000">
                      <a:alpha val="43137"/>
                    </a:srgbClr>
                  </a:outerShdw>
                </a:effectLst>
                <a:uLnTx/>
                <a:uFillTx/>
                <a:latin typeface="Vivaldi" panose="03020602050506090804" pitchFamily="66" charset="0"/>
                <a:ea typeface="+mn-ea"/>
                <a:cs typeface="+mn-cs"/>
              </a:rPr>
              <a:t>“…es básica e importante la divulgación con la retro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6600" b="1" i="0" u="none" strike="noStrike" kern="1200" cap="none" spc="300" normalizeH="0" baseline="0" noProof="0" dirty="0">
                <a:ln>
                  <a:noFill/>
                </a:ln>
                <a:solidFill>
                  <a:srgbClr val="0F9ED5">
                    <a:lumMod val="50000"/>
                  </a:srgbClr>
                </a:solidFill>
                <a:effectLst>
                  <a:outerShdw blurRad="38100" dist="38100" dir="2700000" algn="tl">
                    <a:srgbClr val="000000">
                      <a:alpha val="43137"/>
                    </a:srgbClr>
                  </a:outerShdw>
                </a:effectLst>
                <a:uLnTx/>
                <a:uFillTx/>
                <a:latin typeface="Vivaldi" panose="03020602050506090804" pitchFamily="66" charset="0"/>
                <a:ea typeface="+mn-ea"/>
                <a:cs typeface="+mn-cs"/>
              </a:rPr>
              <a:t>alimentación…” </a:t>
            </a:r>
          </a:p>
        </p:txBody>
      </p:sp>
      <p:pic>
        <p:nvPicPr>
          <p:cNvPr id="5" name="Picture 2" descr="Comando De Voz De Icono Con Ondas Sonoras. Firmar Hablando Hombre. Silueta  De Cabeza De Símbolo Negro Aislado Sobre Fondo Blanco. Ilustración  Vectorial Ilustraciones svg, vectoriales, clip art vectorizado libre de  derechos.">
            <a:extLst>
              <a:ext uri="{FF2B5EF4-FFF2-40B4-BE49-F238E27FC236}">
                <a16:creationId xmlns:a16="http://schemas.microsoft.com/office/drawing/2014/main" id="{2893F320-0A34-831D-82B5-4252FE879A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9760" y="2326275"/>
            <a:ext cx="1173391" cy="117862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omando De Voz De Icono Con Ondas Sonoras. Firmar Hablando Hombre. Silueta  De Cabeza De Símbolo Negro Aislado Sobre Fondo Blanco. Ilustración  Vectorial Ilustraciones svg, vectoriales, clip art vectorizado libre de  derechos.">
            <a:extLst>
              <a:ext uri="{FF2B5EF4-FFF2-40B4-BE49-F238E27FC236}">
                <a16:creationId xmlns:a16="http://schemas.microsoft.com/office/drawing/2014/main" id="{8CE86472-2570-D240-678D-CC3E6DBA89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1146370" y="2326274"/>
            <a:ext cx="1173390" cy="1178629"/>
          </a:xfrm>
          <a:prstGeom prst="rect">
            <a:avLst/>
          </a:prstGeom>
          <a:noFill/>
          <a:extLst>
            <a:ext uri="{909E8E84-426E-40DD-AFC4-6F175D3DCCD1}">
              <a14:hiddenFill xmlns:a14="http://schemas.microsoft.com/office/drawing/2010/main">
                <a:solidFill>
                  <a:srgbClr val="FFFFFF"/>
                </a:solidFill>
              </a14:hiddenFill>
            </a:ext>
          </a:extLst>
        </p:spPr>
      </p:pic>
      <p:sp>
        <p:nvSpPr>
          <p:cNvPr id="7" name="Marco 6">
            <a:extLst>
              <a:ext uri="{FF2B5EF4-FFF2-40B4-BE49-F238E27FC236}">
                <a16:creationId xmlns:a16="http://schemas.microsoft.com/office/drawing/2014/main" id="{54BD5679-CB37-A75C-B55F-C0FB130E27B5}"/>
              </a:ext>
            </a:extLst>
          </p:cNvPr>
          <p:cNvSpPr/>
          <p:nvPr/>
        </p:nvSpPr>
        <p:spPr>
          <a:xfrm>
            <a:off x="1146370" y="2326274"/>
            <a:ext cx="2346781" cy="1261878"/>
          </a:xfrm>
          <a:custGeom>
            <a:avLst/>
            <a:gdLst>
              <a:gd name="csX0" fmla="*/ 0 w 2346781"/>
              <a:gd name="csY0" fmla="*/ 0 h 1261878"/>
              <a:gd name="csX1" fmla="*/ 586695 w 2346781"/>
              <a:gd name="csY1" fmla="*/ 0 h 1261878"/>
              <a:gd name="csX2" fmla="*/ 1196858 w 2346781"/>
              <a:gd name="csY2" fmla="*/ 0 h 1261878"/>
              <a:gd name="csX3" fmla="*/ 1830489 w 2346781"/>
              <a:gd name="csY3" fmla="*/ 0 h 1261878"/>
              <a:gd name="csX4" fmla="*/ 2346781 w 2346781"/>
              <a:gd name="csY4" fmla="*/ 0 h 1261878"/>
              <a:gd name="csX5" fmla="*/ 2346781 w 2346781"/>
              <a:gd name="csY5" fmla="*/ 630939 h 1261878"/>
              <a:gd name="csX6" fmla="*/ 2346781 w 2346781"/>
              <a:gd name="csY6" fmla="*/ 1261878 h 1261878"/>
              <a:gd name="csX7" fmla="*/ 1783554 w 2346781"/>
              <a:gd name="csY7" fmla="*/ 1261878 h 1261878"/>
              <a:gd name="csX8" fmla="*/ 1149923 w 2346781"/>
              <a:gd name="csY8" fmla="*/ 1261878 h 1261878"/>
              <a:gd name="csX9" fmla="*/ 539760 w 2346781"/>
              <a:gd name="csY9" fmla="*/ 1261878 h 1261878"/>
              <a:gd name="csX10" fmla="*/ 0 w 2346781"/>
              <a:gd name="csY10" fmla="*/ 1261878 h 1261878"/>
              <a:gd name="csX11" fmla="*/ 0 w 2346781"/>
              <a:gd name="csY11" fmla="*/ 618320 h 1261878"/>
              <a:gd name="csX12" fmla="*/ 0 w 2346781"/>
              <a:gd name="csY12" fmla="*/ 0 h 1261878"/>
              <a:gd name="csX13" fmla="*/ 45087 w 2346781"/>
              <a:gd name="csY13" fmla="*/ 45087 h 1261878"/>
              <a:gd name="csX14" fmla="*/ 45087 w 2346781"/>
              <a:gd name="csY14" fmla="*/ 607505 h 1261878"/>
              <a:gd name="csX15" fmla="*/ 45087 w 2346781"/>
              <a:gd name="csY15" fmla="*/ 1216791 h 1261878"/>
              <a:gd name="csX16" fmla="*/ 541541 w 2346781"/>
              <a:gd name="csY16" fmla="*/ 1216791 h 1261878"/>
              <a:gd name="csX17" fmla="*/ 1083126 w 2346781"/>
              <a:gd name="csY17" fmla="*/ 1216791 h 1261878"/>
              <a:gd name="csX18" fmla="*/ 1692410 w 2346781"/>
              <a:gd name="csY18" fmla="*/ 1216791 h 1261878"/>
              <a:gd name="csX19" fmla="*/ 2301694 w 2346781"/>
              <a:gd name="csY19" fmla="*/ 1216791 h 1261878"/>
              <a:gd name="csX20" fmla="*/ 2301694 w 2346781"/>
              <a:gd name="csY20" fmla="*/ 607505 h 1261878"/>
              <a:gd name="csX21" fmla="*/ 2301694 w 2346781"/>
              <a:gd name="csY21" fmla="*/ 45087 h 1261878"/>
              <a:gd name="csX22" fmla="*/ 1737542 w 2346781"/>
              <a:gd name="csY22" fmla="*/ 45087 h 1261878"/>
              <a:gd name="csX23" fmla="*/ 1241089 w 2346781"/>
              <a:gd name="csY23" fmla="*/ 45087 h 1261878"/>
              <a:gd name="csX24" fmla="*/ 631805 w 2346781"/>
              <a:gd name="csY24" fmla="*/ 45087 h 1261878"/>
              <a:gd name="csX25" fmla="*/ 45087 w 2346781"/>
              <a:gd name="csY25" fmla="*/ 45087 h 12618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2346781" h="1261878" fill="none" extrusionOk="0">
                <a:moveTo>
                  <a:pt x="0" y="0"/>
                </a:moveTo>
                <a:cubicBezTo>
                  <a:pt x="264663" y="7763"/>
                  <a:pt x="367733" y="-1654"/>
                  <a:pt x="586695" y="0"/>
                </a:cubicBezTo>
                <a:cubicBezTo>
                  <a:pt x="805658" y="1654"/>
                  <a:pt x="979319" y="15784"/>
                  <a:pt x="1196858" y="0"/>
                </a:cubicBezTo>
                <a:cubicBezTo>
                  <a:pt x="1414397" y="-15784"/>
                  <a:pt x="1632189" y="-26441"/>
                  <a:pt x="1830489" y="0"/>
                </a:cubicBezTo>
                <a:cubicBezTo>
                  <a:pt x="2028789" y="26441"/>
                  <a:pt x="2176466" y="-23142"/>
                  <a:pt x="2346781" y="0"/>
                </a:cubicBezTo>
                <a:cubicBezTo>
                  <a:pt x="2371302" y="262501"/>
                  <a:pt x="2330110" y="425191"/>
                  <a:pt x="2346781" y="630939"/>
                </a:cubicBezTo>
                <a:cubicBezTo>
                  <a:pt x="2363452" y="836687"/>
                  <a:pt x="2334952" y="1111163"/>
                  <a:pt x="2346781" y="1261878"/>
                </a:cubicBezTo>
                <a:cubicBezTo>
                  <a:pt x="2184543" y="1252298"/>
                  <a:pt x="1921619" y="1235756"/>
                  <a:pt x="1783554" y="1261878"/>
                </a:cubicBezTo>
                <a:cubicBezTo>
                  <a:pt x="1645489" y="1288000"/>
                  <a:pt x="1381591" y="1251863"/>
                  <a:pt x="1149923" y="1261878"/>
                </a:cubicBezTo>
                <a:cubicBezTo>
                  <a:pt x="918255" y="1271893"/>
                  <a:pt x="772482" y="1277754"/>
                  <a:pt x="539760" y="1261878"/>
                </a:cubicBezTo>
                <a:cubicBezTo>
                  <a:pt x="307038" y="1246002"/>
                  <a:pt x="120363" y="1246476"/>
                  <a:pt x="0" y="1261878"/>
                </a:cubicBezTo>
                <a:cubicBezTo>
                  <a:pt x="1471" y="1037405"/>
                  <a:pt x="8650" y="873310"/>
                  <a:pt x="0" y="618320"/>
                </a:cubicBezTo>
                <a:cubicBezTo>
                  <a:pt x="-8650" y="363330"/>
                  <a:pt x="8257" y="297071"/>
                  <a:pt x="0" y="0"/>
                </a:cubicBezTo>
                <a:close/>
                <a:moveTo>
                  <a:pt x="45087" y="45087"/>
                </a:moveTo>
                <a:cubicBezTo>
                  <a:pt x="62009" y="291211"/>
                  <a:pt x="60437" y="349702"/>
                  <a:pt x="45087" y="607505"/>
                </a:cubicBezTo>
                <a:cubicBezTo>
                  <a:pt x="29737" y="865308"/>
                  <a:pt x="39425" y="985321"/>
                  <a:pt x="45087" y="1216791"/>
                </a:cubicBezTo>
                <a:cubicBezTo>
                  <a:pt x="262683" y="1241028"/>
                  <a:pt x="394272" y="1218776"/>
                  <a:pt x="541541" y="1216791"/>
                </a:cubicBezTo>
                <a:cubicBezTo>
                  <a:pt x="688810" y="1214806"/>
                  <a:pt x="846173" y="1209391"/>
                  <a:pt x="1083126" y="1216791"/>
                </a:cubicBezTo>
                <a:cubicBezTo>
                  <a:pt x="1320079" y="1224191"/>
                  <a:pt x="1494079" y="1211438"/>
                  <a:pt x="1692410" y="1216791"/>
                </a:cubicBezTo>
                <a:cubicBezTo>
                  <a:pt x="1890741" y="1222144"/>
                  <a:pt x="2120328" y="1239570"/>
                  <a:pt x="2301694" y="1216791"/>
                </a:cubicBezTo>
                <a:cubicBezTo>
                  <a:pt x="2315117" y="1015013"/>
                  <a:pt x="2274544" y="898859"/>
                  <a:pt x="2301694" y="607505"/>
                </a:cubicBezTo>
                <a:cubicBezTo>
                  <a:pt x="2328844" y="316151"/>
                  <a:pt x="2278508" y="300979"/>
                  <a:pt x="2301694" y="45087"/>
                </a:cubicBezTo>
                <a:cubicBezTo>
                  <a:pt x="2108092" y="60276"/>
                  <a:pt x="1928363" y="39846"/>
                  <a:pt x="1737542" y="45087"/>
                </a:cubicBezTo>
                <a:cubicBezTo>
                  <a:pt x="1546721" y="50328"/>
                  <a:pt x="1405792" y="61422"/>
                  <a:pt x="1241089" y="45087"/>
                </a:cubicBezTo>
                <a:cubicBezTo>
                  <a:pt x="1076386" y="28752"/>
                  <a:pt x="858309" y="63320"/>
                  <a:pt x="631805" y="45087"/>
                </a:cubicBezTo>
                <a:cubicBezTo>
                  <a:pt x="405301" y="26854"/>
                  <a:pt x="311665" y="25555"/>
                  <a:pt x="45087" y="45087"/>
                </a:cubicBezTo>
                <a:close/>
              </a:path>
              <a:path w="2346781" h="1261878" stroke="0" extrusionOk="0">
                <a:moveTo>
                  <a:pt x="0" y="0"/>
                </a:moveTo>
                <a:cubicBezTo>
                  <a:pt x="253565" y="4609"/>
                  <a:pt x="370674" y="-3576"/>
                  <a:pt x="633631" y="0"/>
                </a:cubicBezTo>
                <a:cubicBezTo>
                  <a:pt x="896588" y="3576"/>
                  <a:pt x="945237" y="6956"/>
                  <a:pt x="1149923" y="0"/>
                </a:cubicBezTo>
                <a:cubicBezTo>
                  <a:pt x="1354609" y="-6956"/>
                  <a:pt x="1433607" y="18028"/>
                  <a:pt x="1713150" y="0"/>
                </a:cubicBezTo>
                <a:cubicBezTo>
                  <a:pt x="1992693" y="-18028"/>
                  <a:pt x="2088711" y="13208"/>
                  <a:pt x="2346781" y="0"/>
                </a:cubicBezTo>
                <a:cubicBezTo>
                  <a:pt x="2376290" y="177211"/>
                  <a:pt x="2354320" y="332849"/>
                  <a:pt x="2346781" y="593083"/>
                </a:cubicBezTo>
                <a:cubicBezTo>
                  <a:pt x="2339242" y="853317"/>
                  <a:pt x="2366179" y="1101018"/>
                  <a:pt x="2346781" y="1261878"/>
                </a:cubicBezTo>
                <a:cubicBezTo>
                  <a:pt x="2167162" y="1239822"/>
                  <a:pt x="1930327" y="1287349"/>
                  <a:pt x="1760086" y="1261878"/>
                </a:cubicBezTo>
                <a:cubicBezTo>
                  <a:pt x="1589846" y="1236407"/>
                  <a:pt x="1436792" y="1236903"/>
                  <a:pt x="1220326" y="1261878"/>
                </a:cubicBezTo>
                <a:cubicBezTo>
                  <a:pt x="1003860" y="1286853"/>
                  <a:pt x="814409" y="1247008"/>
                  <a:pt x="680566" y="1261878"/>
                </a:cubicBezTo>
                <a:cubicBezTo>
                  <a:pt x="546723" y="1276748"/>
                  <a:pt x="254683" y="1287854"/>
                  <a:pt x="0" y="1261878"/>
                </a:cubicBezTo>
                <a:cubicBezTo>
                  <a:pt x="-26046" y="1037143"/>
                  <a:pt x="6010" y="909796"/>
                  <a:pt x="0" y="630939"/>
                </a:cubicBezTo>
                <a:cubicBezTo>
                  <a:pt x="-6010" y="352082"/>
                  <a:pt x="-8290" y="146392"/>
                  <a:pt x="0" y="0"/>
                </a:cubicBezTo>
                <a:close/>
                <a:moveTo>
                  <a:pt x="45087" y="45087"/>
                </a:moveTo>
                <a:cubicBezTo>
                  <a:pt x="53986" y="242352"/>
                  <a:pt x="39078" y="474457"/>
                  <a:pt x="45087" y="607505"/>
                </a:cubicBezTo>
                <a:cubicBezTo>
                  <a:pt x="51096" y="740553"/>
                  <a:pt x="40226" y="1076478"/>
                  <a:pt x="45087" y="1216791"/>
                </a:cubicBezTo>
                <a:cubicBezTo>
                  <a:pt x="213908" y="1200085"/>
                  <a:pt x="431066" y="1229670"/>
                  <a:pt x="541541" y="1216791"/>
                </a:cubicBezTo>
                <a:cubicBezTo>
                  <a:pt x="652016" y="1203912"/>
                  <a:pt x="822858" y="1207959"/>
                  <a:pt x="1083126" y="1216791"/>
                </a:cubicBezTo>
                <a:cubicBezTo>
                  <a:pt x="1343395" y="1225623"/>
                  <a:pt x="1340200" y="1240347"/>
                  <a:pt x="1579580" y="1216791"/>
                </a:cubicBezTo>
                <a:cubicBezTo>
                  <a:pt x="1818960" y="1193235"/>
                  <a:pt x="2117702" y="1192316"/>
                  <a:pt x="2301694" y="1216791"/>
                </a:cubicBezTo>
                <a:cubicBezTo>
                  <a:pt x="2302626" y="937613"/>
                  <a:pt x="2317730" y="866058"/>
                  <a:pt x="2301694" y="619222"/>
                </a:cubicBezTo>
                <a:cubicBezTo>
                  <a:pt x="2285658" y="372386"/>
                  <a:pt x="2300156" y="168353"/>
                  <a:pt x="2301694" y="45087"/>
                </a:cubicBezTo>
                <a:cubicBezTo>
                  <a:pt x="2087049" y="36698"/>
                  <a:pt x="2025640" y="37794"/>
                  <a:pt x="1782674" y="45087"/>
                </a:cubicBezTo>
                <a:cubicBezTo>
                  <a:pt x="1539708" y="52380"/>
                  <a:pt x="1474292" y="54798"/>
                  <a:pt x="1241089" y="45087"/>
                </a:cubicBezTo>
                <a:cubicBezTo>
                  <a:pt x="1007887" y="35376"/>
                  <a:pt x="802417" y="35183"/>
                  <a:pt x="631805" y="45087"/>
                </a:cubicBezTo>
                <a:cubicBezTo>
                  <a:pt x="461193" y="54991"/>
                  <a:pt x="313519" y="43332"/>
                  <a:pt x="45087" y="45087"/>
                </a:cubicBezTo>
                <a:close/>
              </a:path>
            </a:pathLst>
          </a:custGeom>
          <a:ln>
            <a:extLst>
              <a:ext uri="{C807C97D-BFC1-408E-A445-0C87EB9F89A2}">
                <ask:lineSketchStyleProps xmlns:ask="http://schemas.microsoft.com/office/drawing/2018/sketchyshapes" sd="3781867384">
                  <a:prstGeom prst="frame">
                    <a:avLst>
                      <a:gd name="adj1" fmla="val 3573"/>
                    </a:avLst>
                  </a:prstGeom>
                  <ask:type>
                    <ask:lineSketchFreehand/>
                  </ask:type>
                </ask:lineSketchStyleProps>
              </a:ext>
            </a:extLst>
          </a:ln>
          <a:effectLst>
            <a:glow rad="228600">
              <a:schemeClr val="accent1">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Elipse 7">
            <a:extLst>
              <a:ext uri="{FF2B5EF4-FFF2-40B4-BE49-F238E27FC236}">
                <a16:creationId xmlns:a16="http://schemas.microsoft.com/office/drawing/2014/main" id="{C4284068-1E3C-00CA-0648-F6DC9B03C68C}"/>
              </a:ext>
            </a:extLst>
          </p:cNvPr>
          <p:cNvSpPr/>
          <p:nvPr/>
        </p:nvSpPr>
        <p:spPr>
          <a:xfrm rot="20966047">
            <a:off x="9308321" y="5588359"/>
            <a:ext cx="1817225" cy="648182"/>
          </a:xfrm>
          <a:prstGeom prst="ellipse">
            <a:avLst/>
          </a:prstGeom>
          <a:solidFill>
            <a:schemeClr val="tx2">
              <a:lumMod val="10000"/>
              <a:lumOff val="90000"/>
            </a:schemeClr>
          </a:solidFill>
          <a:ln w="57150">
            <a:noFill/>
          </a:ln>
          <a:effectLst>
            <a:glow rad="228600">
              <a:schemeClr val="accent4">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srgbClr val="0E2841">
                    <a:lumMod val="90000"/>
                    <a:lumOff val="10000"/>
                  </a:srgbClr>
                </a:solidFill>
                <a:effectLst/>
                <a:uLnTx/>
                <a:uFillTx/>
                <a:latin typeface="Aptos" panose="02110004020202020204"/>
                <a:ea typeface="+mn-ea"/>
                <a:cs typeface="+mn-cs"/>
              </a:rPr>
              <a:t>SHILCARS</a:t>
            </a:r>
          </a:p>
        </p:txBody>
      </p:sp>
      <p:pic>
        <p:nvPicPr>
          <p:cNvPr id="9" name="Imagen 8">
            <a:extLst>
              <a:ext uri="{FF2B5EF4-FFF2-40B4-BE49-F238E27FC236}">
                <a16:creationId xmlns:a16="http://schemas.microsoft.com/office/drawing/2014/main" id="{B4B4313D-E947-29EA-D196-65F4CCD44B2A}"/>
              </a:ext>
            </a:extLst>
          </p:cNvPr>
          <p:cNvPicPr>
            <a:picLocks noChangeAspect="1"/>
          </p:cNvPicPr>
          <p:nvPr/>
        </p:nvPicPr>
        <p:blipFill>
          <a:blip r:embed="rId4"/>
          <a:stretch>
            <a:fillRect/>
          </a:stretch>
        </p:blipFill>
        <p:spPr>
          <a:xfrm>
            <a:off x="1873742" y="1053388"/>
            <a:ext cx="1032713" cy="1013938"/>
          </a:xfrm>
          <a:prstGeom prst="rect">
            <a:avLst/>
          </a:prstGeom>
        </p:spPr>
      </p:pic>
      <p:sp>
        <p:nvSpPr>
          <p:cNvPr id="10" name="CuadroTexto 9">
            <a:extLst>
              <a:ext uri="{FF2B5EF4-FFF2-40B4-BE49-F238E27FC236}">
                <a16:creationId xmlns:a16="http://schemas.microsoft.com/office/drawing/2014/main" id="{0828635F-6A13-98C6-AB2A-0792787A491B}"/>
              </a:ext>
            </a:extLst>
          </p:cNvPr>
          <p:cNvSpPr txBox="1"/>
          <p:nvPr/>
        </p:nvSpPr>
        <p:spPr>
          <a:xfrm>
            <a:off x="1305344" y="3966251"/>
            <a:ext cx="2086703"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mn-cs"/>
              </a:rPr>
              <a:t>Grupo </a:t>
            </a:r>
            <a:r>
              <a:rPr kumimoji="0" lang="es-MX" sz="28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mn-cs"/>
              </a:rPr>
              <a:t>de</a:t>
            </a:r>
            <a:r>
              <a:rPr kumimoji="0" lang="es-MX" sz="24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mn-cs"/>
              </a:rPr>
              <a:t> contacto</a:t>
            </a:r>
          </a:p>
        </p:txBody>
      </p:sp>
      <p:sp>
        <p:nvSpPr>
          <p:cNvPr id="11" name="Rectángulo 10">
            <a:extLst>
              <a:ext uri="{FF2B5EF4-FFF2-40B4-BE49-F238E27FC236}">
                <a16:creationId xmlns:a16="http://schemas.microsoft.com/office/drawing/2014/main" id="{7AEDE67F-4FE3-7AFF-9135-9C4322573BF9}"/>
              </a:ext>
            </a:extLst>
          </p:cNvPr>
          <p:cNvSpPr/>
          <p:nvPr/>
        </p:nvSpPr>
        <p:spPr>
          <a:xfrm rot="16200000">
            <a:off x="809552" y="1280524"/>
            <a:ext cx="3078289" cy="2293165"/>
          </a:xfrm>
          <a:prstGeom prst="rect">
            <a:avLst/>
          </a:prstGeom>
          <a:noFill/>
        </p:spPr>
        <p:txBody>
          <a:bodyPr wrap="none" lIns="91440" tIns="45720" rIns="91440" bIns="45720">
            <a:prstTxWarp prst="textCircl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54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Calibri" panose="020F0502020204030204"/>
                <a:ea typeface="+mn-ea"/>
                <a:cs typeface="+mn-cs"/>
              </a:rPr>
              <a:t>tseyor.org</a:t>
            </a:r>
          </a:p>
        </p:txBody>
      </p:sp>
      <p:sp>
        <p:nvSpPr>
          <p:cNvPr id="12" name="CuadroTexto 11">
            <a:extLst>
              <a:ext uri="{FF2B5EF4-FFF2-40B4-BE49-F238E27FC236}">
                <a16:creationId xmlns:a16="http://schemas.microsoft.com/office/drawing/2014/main" id="{CE4D87FA-E379-A6E8-B424-9C6C70804314}"/>
              </a:ext>
            </a:extLst>
          </p:cNvPr>
          <p:cNvSpPr txBox="1"/>
          <p:nvPr/>
        </p:nvSpPr>
        <p:spPr>
          <a:xfrm>
            <a:off x="822286" y="5312285"/>
            <a:ext cx="299494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srgbClr val="156082">
                    <a:lumMod val="50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Del Comunicado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err="1">
                <a:ln>
                  <a:noFill/>
                </a:ln>
                <a:solidFill>
                  <a:srgbClr val="156082">
                    <a:lumMod val="50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Interdimensional</a:t>
            </a:r>
            <a:r>
              <a:rPr kumimoji="0" lang="es-MX" sz="2400" b="1" i="0" u="none" strike="noStrike" kern="1200" cap="none" spc="300" normalizeH="0" baseline="0" noProof="0" dirty="0">
                <a:ln>
                  <a:noFill/>
                </a:ln>
                <a:solidFill>
                  <a:srgbClr val="156082">
                    <a:lumMod val="50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 1320</a:t>
            </a:r>
          </a:p>
        </p:txBody>
      </p:sp>
    </p:spTree>
    <p:extLst>
      <p:ext uri="{BB962C8B-B14F-4D97-AF65-F5344CB8AC3E}">
        <p14:creationId xmlns:p14="http://schemas.microsoft.com/office/powerpoint/2010/main" val="3183368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3DB2C4FF-38B3-B64A-9365-BBCF11DF7DF2}"/>
              </a:ext>
            </a:extLst>
          </p:cNvPr>
          <p:cNvSpPr/>
          <p:nvPr/>
        </p:nvSpPr>
        <p:spPr>
          <a:xfrm>
            <a:off x="64544" y="53787"/>
            <a:ext cx="12084424" cy="6761181"/>
          </a:xfrm>
          <a:prstGeom prst="rect">
            <a:avLst/>
          </a:prstGeom>
          <a:solidFill>
            <a:srgbClr val="0B76A0">
              <a:alpha val="63922"/>
            </a:srgbClr>
          </a:solidFill>
          <a:ln w="76200">
            <a:solidFill>
              <a:schemeClr val="tx2">
                <a:lumMod val="75000"/>
                <a:lumOff val="25000"/>
              </a:schemeClr>
            </a:solidFill>
          </a:ln>
          <a:effectLst>
            <a:glow rad="2286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C8091C2F-AFE3-3CCD-9DBC-CFE868B2F75B}"/>
              </a:ext>
            </a:extLst>
          </p:cNvPr>
          <p:cNvPicPr>
            <a:picLocks noChangeAspect="1"/>
          </p:cNvPicPr>
          <p:nvPr/>
        </p:nvPicPr>
        <p:blipFill>
          <a:blip r:embed="rId2"/>
          <a:stretch>
            <a:fillRect/>
          </a:stretch>
        </p:blipFill>
        <p:spPr>
          <a:xfrm>
            <a:off x="1204856" y="2231484"/>
            <a:ext cx="2399194" cy="2395032"/>
          </a:xfrm>
          <a:prstGeom prst="ellipse">
            <a:avLst/>
          </a:prstGeom>
        </p:spPr>
      </p:pic>
      <p:sp>
        <p:nvSpPr>
          <p:cNvPr id="5" name="Círculo: vacío 4">
            <a:extLst>
              <a:ext uri="{FF2B5EF4-FFF2-40B4-BE49-F238E27FC236}">
                <a16:creationId xmlns:a16="http://schemas.microsoft.com/office/drawing/2014/main" id="{CF0B65B1-8D00-67C1-BF61-682B40D3320B}"/>
              </a:ext>
            </a:extLst>
          </p:cNvPr>
          <p:cNvSpPr/>
          <p:nvPr/>
        </p:nvSpPr>
        <p:spPr>
          <a:xfrm>
            <a:off x="1204856" y="2231484"/>
            <a:ext cx="2399194" cy="2395032"/>
          </a:xfrm>
          <a:prstGeom prst="donut">
            <a:avLst>
              <a:gd name="adj" fmla="val 9485"/>
            </a:avLst>
          </a:prstGeom>
          <a:solidFill>
            <a:srgbClr val="00B0F0">
              <a:alpha val="41176"/>
            </a:srgbClr>
          </a:solidFill>
          <a:ln>
            <a:noFill/>
          </a:ln>
          <a:effectLst>
            <a:glow rad="2286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Rectángulo 6">
            <a:extLst>
              <a:ext uri="{FF2B5EF4-FFF2-40B4-BE49-F238E27FC236}">
                <a16:creationId xmlns:a16="http://schemas.microsoft.com/office/drawing/2014/main" id="{0AE8B99C-F075-F1C6-1D4A-BC530484ED03}"/>
              </a:ext>
            </a:extLst>
          </p:cNvPr>
          <p:cNvSpPr/>
          <p:nvPr/>
        </p:nvSpPr>
        <p:spPr>
          <a:xfrm>
            <a:off x="865306" y="746339"/>
            <a:ext cx="3078289" cy="2293165"/>
          </a:xfrm>
          <a:prstGeom prst="rect">
            <a:avLst/>
          </a:prstGeom>
          <a:noFill/>
        </p:spPr>
        <p:txBody>
          <a:bodyPr wrap="none" lIns="91440" tIns="45720" rIns="91440" bIns="45720">
            <a:prstTxWarp prst="textArchUp">
              <a:avLst>
                <a:gd name="adj" fmla="val 7864548"/>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5400" b="1" i="0" u="none" strike="noStrike" kern="1200" cap="none" spc="0" normalizeH="0" baseline="0" noProof="0" dirty="0">
                <a:ln w="13462">
                  <a:solidFill>
                    <a:prstClr val="white"/>
                  </a:solidFill>
                  <a:prstDash val="solid"/>
                </a:ln>
                <a:solidFill>
                  <a:srgbClr val="0F9ED5">
                    <a:lumMod val="50000"/>
                  </a:srgbClr>
                </a:solidFill>
                <a:effectLst>
                  <a:outerShdw dist="38100" dir="2700000" algn="bl" rotWithShape="0">
                    <a:srgbClr val="5B9BD5"/>
                  </a:outerShdw>
                </a:effectLst>
                <a:uLnTx/>
                <a:uFillTx/>
                <a:latin typeface="Calibri" panose="020F0502020204030204"/>
                <a:ea typeface="+mn-ea"/>
                <a:cs typeface="+mn-cs"/>
              </a:rPr>
              <a:t>tseyor.org</a:t>
            </a:r>
          </a:p>
        </p:txBody>
      </p:sp>
      <p:pic>
        <p:nvPicPr>
          <p:cNvPr id="8" name="Imagen 7">
            <a:extLst>
              <a:ext uri="{FF2B5EF4-FFF2-40B4-BE49-F238E27FC236}">
                <a16:creationId xmlns:a16="http://schemas.microsoft.com/office/drawing/2014/main" id="{0B4C72B8-C198-9C06-C56D-5EEE4121F51C}"/>
              </a:ext>
            </a:extLst>
          </p:cNvPr>
          <p:cNvPicPr>
            <a:picLocks noChangeAspect="1"/>
          </p:cNvPicPr>
          <p:nvPr/>
        </p:nvPicPr>
        <p:blipFill>
          <a:blip r:embed="rId3"/>
          <a:stretch>
            <a:fillRect/>
          </a:stretch>
        </p:blipFill>
        <p:spPr>
          <a:xfrm>
            <a:off x="1922493" y="920154"/>
            <a:ext cx="1032713" cy="1013938"/>
          </a:xfrm>
          <a:prstGeom prst="rect">
            <a:avLst/>
          </a:prstGeom>
        </p:spPr>
      </p:pic>
      <p:sp>
        <p:nvSpPr>
          <p:cNvPr id="9" name="Diagrama de flujo: tarjeta 8">
            <a:extLst>
              <a:ext uri="{FF2B5EF4-FFF2-40B4-BE49-F238E27FC236}">
                <a16:creationId xmlns:a16="http://schemas.microsoft.com/office/drawing/2014/main" id="{BFDB5BED-B9AD-980F-3093-64750F400A51}"/>
              </a:ext>
            </a:extLst>
          </p:cNvPr>
          <p:cNvSpPr/>
          <p:nvPr/>
        </p:nvSpPr>
        <p:spPr>
          <a:xfrm>
            <a:off x="4839367" y="243853"/>
            <a:ext cx="5425440" cy="6078071"/>
          </a:xfrm>
          <a:prstGeom prst="flowChartPunchedCard">
            <a:avLst/>
          </a:prstGeom>
          <a:ln>
            <a:noFill/>
          </a:ln>
          <a:effectLst>
            <a:glow rad="228600">
              <a:schemeClr val="accent4">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mc:AlternateContent xmlns:mc="http://schemas.openxmlformats.org/markup-compatibility/2006" xmlns:p14="http://schemas.microsoft.com/office/powerpoint/2010/main">
        <mc:Choice Requires="p14">
          <p:contentPart p14:bwMode="auto" r:id="rId4">
            <p14:nvContentPartPr>
              <p14:cNvPr id="14" name="Entrada de lápiz 13">
                <a:extLst>
                  <a:ext uri="{FF2B5EF4-FFF2-40B4-BE49-F238E27FC236}">
                    <a16:creationId xmlns:a16="http://schemas.microsoft.com/office/drawing/2014/main" id="{6B5A5BA3-EBAF-8CBF-A406-903538C203C1}"/>
                  </a:ext>
                </a:extLst>
              </p14:cNvPr>
              <p14:cNvContentPartPr/>
              <p14:nvPr/>
            </p14:nvContentPartPr>
            <p14:xfrm>
              <a:off x="9133221" y="1892922"/>
              <a:ext cx="360" cy="360"/>
            </p14:xfrm>
          </p:contentPart>
        </mc:Choice>
        <mc:Fallback xmlns="">
          <p:pic>
            <p:nvPicPr>
              <p:cNvPr id="14" name="Entrada de lápiz 13">
                <a:extLst>
                  <a:ext uri="{FF2B5EF4-FFF2-40B4-BE49-F238E27FC236}">
                    <a16:creationId xmlns:a16="http://schemas.microsoft.com/office/drawing/2014/main" id="{6B5A5BA3-EBAF-8CBF-A406-903538C203C1}"/>
                  </a:ext>
                </a:extLst>
              </p:cNvPr>
              <p:cNvPicPr/>
              <p:nvPr/>
            </p:nvPicPr>
            <p:blipFill>
              <a:blip r:embed="rId5"/>
              <a:stretch>
                <a:fillRect/>
              </a:stretch>
            </p:blipFill>
            <p:spPr>
              <a:xfrm>
                <a:off x="9115221" y="1875282"/>
                <a:ext cx="36000" cy="36000"/>
              </a:xfrm>
              <a:prstGeom prst="rect">
                <a:avLst/>
              </a:prstGeom>
            </p:spPr>
          </p:pic>
        </mc:Fallback>
      </mc:AlternateContent>
      <p:sp>
        <p:nvSpPr>
          <p:cNvPr id="15" name="Diagrama de flujo: tarjeta 14">
            <a:extLst>
              <a:ext uri="{FF2B5EF4-FFF2-40B4-BE49-F238E27FC236}">
                <a16:creationId xmlns:a16="http://schemas.microsoft.com/office/drawing/2014/main" id="{C3377EF4-5BBE-5B45-F180-4BD1EBE3AF9E}"/>
              </a:ext>
            </a:extLst>
          </p:cNvPr>
          <p:cNvSpPr/>
          <p:nvPr/>
        </p:nvSpPr>
        <p:spPr>
          <a:xfrm>
            <a:off x="5415582" y="420276"/>
            <a:ext cx="5425440" cy="6078071"/>
          </a:xfrm>
          <a:prstGeom prst="flowChartPunchedCard">
            <a:avLst/>
          </a:prstGeom>
          <a:ln>
            <a:noFill/>
          </a:ln>
          <a:effectLst>
            <a:glow rad="228600">
              <a:schemeClr val="accent4">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Diagrama de flujo: tarjeta 15">
            <a:extLst>
              <a:ext uri="{FF2B5EF4-FFF2-40B4-BE49-F238E27FC236}">
                <a16:creationId xmlns:a16="http://schemas.microsoft.com/office/drawing/2014/main" id="{9A97A21A-6D58-78E9-0AB2-ACE64A418BBD}"/>
              </a:ext>
            </a:extLst>
          </p:cNvPr>
          <p:cNvSpPr/>
          <p:nvPr/>
        </p:nvSpPr>
        <p:spPr>
          <a:xfrm>
            <a:off x="6158750" y="595789"/>
            <a:ext cx="5425440" cy="6078071"/>
          </a:xfrm>
          <a:prstGeom prst="flowChartPunchedCard">
            <a:avLst/>
          </a:prstGeom>
          <a:ln>
            <a:noFill/>
          </a:ln>
          <a:effectLst>
            <a:glow rad="228600">
              <a:schemeClr val="accent4">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082E25E2-391E-E816-5031-BB8ECF824C7E}"/>
              </a:ext>
            </a:extLst>
          </p:cNvPr>
          <p:cNvSpPr txBox="1"/>
          <p:nvPr/>
        </p:nvSpPr>
        <p:spPr>
          <a:xfrm>
            <a:off x="6454588" y="920154"/>
            <a:ext cx="4962649" cy="507831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5400" b="0" i="0" u="none" strike="noStrike" kern="1200" cap="none" spc="0" normalizeH="0" baseline="0" noProof="0" dirty="0">
                <a:ln>
                  <a:noFill/>
                </a:ln>
                <a:solidFill>
                  <a:prstClr val="white"/>
                </a:solidFill>
                <a:effectLst/>
                <a:uLnTx/>
                <a:uFillTx/>
                <a:latin typeface="Aptos" panose="02110004020202020204"/>
                <a:ea typeface="+mn-ea"/>
                <a:cs typeface="+mn-cs"/>
              </a:rPr>
              <a:t>“La contemplación bien entendida es una especie de iluminación.”</a:t>
            </a:r>
          </a:p>
        </p:txBody>
      </p:sp>
      <p:sp>
        <p:nvSpPr>
          <p:cNvPr id="17" name="CuadroTexto 16">
            <a:extLst>
              <a:ext uri="{FF2B5EF4-FFF2-40B4-BE49-F238E27FC236}">
                <a16:creationId xmlns:a16="http://schemas.microsoft.com/office/drawing/2014/main" id="{EE45862A-ACB4-2E4D-70F2-4376CF7A9D18}"/>
              </a:ext>
            </a:extLst>
          </p:cNvPr>
          <p:cNvSpPr txBox="1"/>
          <p:nvPr/>
        </p:nvSpPr>
        <p:spPr>
          <a:xfrm>
            <a:off x="284403" y="5842863"/>
            <a:ext cx="345230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srgbClr val="156082">
                    <a:lumMod val="50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Del Comunicado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err="1">
                <a:ln>
                  <a:noFill/>
                </a:ln>
                <a:solidFill>
                  <a:srgbClr val="156082">
                    <a:lumMod val="50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Interdimensional</a:t>
            </a:r>
            <a:r>
              <a:rPr kumimoji="0" lang="es-MX" sz="2400" b="1" i="0" u="none" strike="noStrike" kern="1200" cap="none" spc="300" normalizeH="0" baseline="0" noProof="0" dirty="0">
                <a:ln>
                  <a:noFill/>
                </a:ln>
                <a:solidFill>
                  <a:srgbClr val="156082">
                    <a:lumMod val="50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 1296</a:t>
            </a:r>
          </a:p>
        </p:txBody>
      </p:sp>
      <p:sp>
        <p:nvSpPr>
          <p:cNvPr id="18" name="CuadroTexto 17">
            <a:extLst>
              <a:ext uri="{FF2B5EF4-FFF2-40B4-BE49-F238E27FC236}">
                <a16:creationId xmlns:a16="http://schemas.microsoft.com/office/drawing/2014/main" id="{42AFC9D9-2B56-AC86-4EB3-F2872AFEA9AE}"/>
              </a:ext>
            </a:extLst>
          </p:cNvPr>
          <p:cNvSpPr txBox="1"/>
          <p:nvPr/>
        </p:nvSpPr>
        <p:spPr>
          <a:xfrm>
            <a:off x="2464556" y="4923908"/>
            <a:ext cx="2086703"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mn-cs"/>
              </a:rPr>
              <a:t>Grupo </a:t>
            </a:r>
            <a:r>
              <a:rPr kumimoji="0" lang="es-MX" sz="28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mn-cs"/>
              </a:rPr>
              <a:t>de</a:t>
            </a:r>
            <a:r>
              <a:rPr kumimoji="0" lang="es-MX" sz="24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mn-cs"/>
              </a:rPr>
              <a:t> contacto</a:t>
            </a:r>
          </a:p>
        </p:txBody>
      </p:sp>
      <p:sp>
        <p:nvSpPr>
          <p:cNvPr id="19" name="Elipse 18">
            <a:extLst>
              <a:ext uri="{FF2B5EF4-FFF2-40B4-BE49-F238E27FC236}">
                <a16:creationId xmlns:a16="http://schemas.microsoft.com/office/drawing/2014/main" id="{311CD0B6-713A-0FA4-0C6F-5EE44F763410}"/>
              </a:ext>
            </a:extLst>
          </p:cNvPr>
          <p:cNvSpPr/>
          <p:nvPr/>
        </p:nvSpPr>
        <p:spPr>
          <a:xfrm rot="20966047">
            <a:off x="6427278" y="6003009"/>
            <a:ext cx="1817225" cy="508957"/>
          </a:xfrm>
          <a:prstGeom prst="ellipse">
            <a:avLst/>
          </a:prstGeom>
          <a:solidFill>
            <a:schemeClr val="tx2">
              <a:lumMod val="10000"/>
              <a:lumOff val="90000"/>
            </a:schemeClr>
          </a:solidFill>
          <a:ln w="57150">
            <a:noFill/>
          </a:ln>
          <a:effectLst>
            <a:glow rad="228600">
              <a:schemeClr val="accent4">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srgbClr val="0E2841">
                    <a:lumMod val="90000"/>
                    <a:lumOff val="10000"/>
                  </a:srgbClr>
                </a:solidFill>
                <a:effectLst/>
                <a:uLnTx/>
                <a:uFillTx/>
                <a:latin typeface="Aptos" panose="02110004020202020204"/>
                <a:ea typeface="+mn-ea"/>
                <a:cs typeface="+mn-cs"/>
              </a:rPr>
              <a:t>SHILCARS</a:t>
            </a:r>
          </a:p>
        </p:txBody>
      </p:sp>
    </p:spTree>
    <p:extLst>
      <p:ext uri="{BB962C8B-B14F-4D97-AF65-F5344CB8AC3E}">
        <p14:creationId xmlns:p14="http://schemas.microsoft.com/office/powerpoint/2010/main" val="4274668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43C1FC12-487D-5EA9-A200-524096D69D2E}"/>
              </a:ext>
            </a:extLst>
          </p:cNvPr>
          <p:cNvPicPr>
            <a:picLocks noChangeAspect="1"/>
          </p:cNvPicPr>
          <p:nvPr/>
        </p:nvPicPr>
        <p:blipFill>
          <a:blip r:embed="rId2"/>
          <a:stretch>
            <a:fillRect/>
          </a:stretch>
        </p:blipFill>
        <p:spPr>
          <a:xfrm>
            <a:off x="96819" y="61856"/>
            <a:ext cx="11984018" cy="6762963"/>
          </a:xfrm>
          <a:prstGeom prst="rect">
            <a:avLst/>
          </a:prstGeom>
          <a:ln w="76200">
            <a:solidFill>
              <a:schemeClr val="accent6">
                <a:lumMod val="75000"/>
              </a:schemeClr>
            </a:solidFill>
          </a:ln>
          <a:effectLst>
            <a:glow rad="228600">
              <a:schemeClr val="accent3">
                <a:satMod val="175000"/>
                <a:alpha val="40000"/>
              </a:schemeClr>
            </a:glow>
          </a:effectLst>
        </p:spPr>
      </p:pic>
      <p:sp>
        <p:nvSpPr>
          <p:cNvPr id="5" name="CuadroTexto 4">
            <a:extLst>
              <a:ext uri="{FF2B5EF4-FFF2-40B4-BE49-F238E27FC236}">
                <a16:creationId xmlns:a16="http://schemas.microsoft.com/office/drawing/2014/main" id="{7CFEA693-9EA5-1712-7A32-1CAB7D0201C0}"/>
              </a:ext>
            </a:extLst>
          </p:cNvPr>
          <p:cNvSpPr txBox="1"/>
          <p:nvPr/>
        </p:nvSpPr>
        <p:spPr>
          <a:xfrm>
            <a:off x="2200994" y="3117933"/>
            <a:ext cx="52712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Rectángulo 5">
            <a:extLst>
              <a:ext uri="{FF2B5EF4-FFF2-40B4-BE49-F238E27FC236}">
                <a16:creationId xmlns:a16="http://schemas.microsoft.com/office/drawing/2014/main" id="{043401A2-F451-DC1E-CA36-B433D6D9BB3A}"/>
              </a:ext>
            </a:extLst>
          </p:cNvPr>
          <p:cNvSpPr/>
          <p:nvPr/>
        </p:nvSpPr>
        <p:spPr>
          <a:xfrm>
            <a:off x="871450" y="1017357"/>
            <a:ext cx="3078289" cy="2293165"/>
          </a:xfrm>
          <a:prstGeom prst="rect">
            <a:avLst/>
          </a:prstGeom>
          <a:noFill/>
        </p:spPr>
        <p:txBody>
          <a:bodyPr wrap="none" lIns="91440" tIns="45720" rIns="91440" bIns="45720">
            <a:prstTxWarp prst="textArchUp">
              <a:avLst>
                <a:gd name="adj" fmla="val 7864548"/>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5400" b="1" i="0" u="none" strike="noStrike" kern="1200" cap="none" spc="0" normalizeH="0" baseline="0" noProof="0" dirty="0">
                <a:ln w="13462">
                  <a:solidFill>
                    <a:prstClr val="white"/>
                  </a:solidFill>
                  <a:prstDash val="solid"/>
                </a:ln>
                <a:solidFill>
                  <a:srgbClr val="0F9ED5">
                    <a:lumMod val="50000"/>
                  </a:srgbClr>
                </a:solidFill>
                <a:effectLst>
                  <a:outerShdw dist="38100" dir="2700000" algn="bl" rotWithShape="0">
                    <a:srgbClr val="5B9BD5"/>
                  </a:outerShdw>
                </a:effectLst>
                <a:uLnTx/>
                <a:uFillTx/>
                <a:latin typeface="Calibri" panose="020F0502020204030204"/>
                <a:ea typeface="+mn-ea"/>
                <a:cs typeface="+mn-cs"/>
              </a:rPr>
              <a:t>tseyor.org</a:t>
            </a:r>
          </a:p>
        </p:txBody>
      </p:sp>
      <p:pic>
        <p:nvPicPr>
          <p:cNvPr id="7" name="Imagen 6">
            <a:extLst>
              <a:ext uri="{FF2B5EF4-FFF2-40B4-BE49-F238E27FC236}">
                <a16:creationId xmlns:a16="http://schemas.microsoft.com/office/drawing/2014/main" id="{2F5F22F9-ED89-E562-DDC2-9070799E09F3}"/>
              </a:ext>
            </a:extLst>
          </p:cNvPr>
          <p:cNvPicPr>
            <a:picLocks noChangeAspect="1"/>
          </p:cNvPicPr>
          <p:nvPr/>
        </p:nvPicPr>
        <p:blipFill>
          <a:blip r:embed="rId3"/>
          <a:stretch>
            <a:fillRect/>
          </a:stretch>
        </p:blipFill>
        <p:spPr>
          <a:xfrm>
            <a:off x="1922491" y="1304118"/>
            <a:ext cx="1032713" cy="1013938"/>
          </a:xfrm>
          <a:prstGeom prst="rect">
            <a:avLst/>
          </a:prstGeom>
        </p:spPr>
      </p:pic>
      <p:sp>
        <p:nvSpPr>
          <p:cNvPr id="8" name="CuadroTexto 7">
            <a:extLst>
              <a:ext uri="{FF2B5EF4-FFF2-40B4-BE49-F238E27FC236}">
                <a16:creationId xmlns:a16="http://schemas.microsoft.com/office/drawing/2014/main" id="{ACD4F93B-81CC-47DD-E25A-35F794D2A9AB}"/>
              </a:ext>
            </a:extLst>
          </p:cNvPr>
          <p:cNvSpPr txBox="1"/>
          <p:nvPr/>
        </p:nvSpPr>
        <p:spPr>
          <a:xfrm>
            <a:off x="1922491" y="4516663"/>
            <a:ext cx="345230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srgbClr val="0E2841">
                    <a:lumMod val="75000"/>
                    <a:lumOff val="25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Del Comunicado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err="1">
                <a:ln>
                  <a:noFill/>
                </a:ln>
                <a:solidFill>
                  <a:srgbClr val="0E2841">
                    <a:lumMod val="75000"/>
                    <a:lumOff val="25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Interdimensional</a:t>
            </a:r>
            <a:r>
              <a:rPr kumimoji="0" lang="es-MX" sz="2400" b="1" i="0" u="none" strike="noStrike" kern="1200" cap="none" spc="300" normalizeH="0" baseline="0" noProof="0" dirty="0">
                <a:ln>
                  <a:noFill/>
                </a:ln>
                <a:solidFill>
                  <a:srgbClr val="0E2841">
                    <a:lumMod val="75000"/>
                    <a:lumOff val="25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 1296</a:t>
            </a:r>
          </a:p>
        </p:txBody>
      </p:sp>
      <p:sp>
        <p:nvSpPr>
          <p:cNvPr id="9" name="CuadroTexto 8">
            <a:extLst>
              <a:ext uri="{FF2B5EF4-FFF2-40B4-BE49-F238E27FC236}">
                <a16:creationId xmlns:a16="http://schemas.microsoft.com/office/drawing/2014/main" id="{E3114270-1B58-80D5-8D82-63CD9E38EDC0}"/>
              </a:ext>
            </a:extLst>
          </p:cNvPr>
          <p:cNvSpPr txBox="1"/>
          <p:nvPr/>
        </p:nvSpPr>
        <p:spPr>
          <a:xfrm>
            <a:off x="229494" y="5422575"/>
            <a:ext cx="2086703"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mn-cs"/>
              </a:rPr>
              <a:t>Grupo </a:t>
            </a:r>
            <a:r>
              <a:rPr kumimoji="0" lang="es-MX" sz="28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mn-cs"/>
              </a:rPr>
              <a:t>de</a:t>
            </a:r>
            <a:r>
              <a:rPr kumimoji="0" lang="es-MX" sz="24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mn-cs"/>
              </a:rPr>
              <a:t> contacto</a:t>
            </a:r>
          </a:p>
        </p:txBody>
      </p:sp>
      <p:sp>
        <p:nvSpPr>
          <p:cNvPr id="10" name="Elipse 9">
            <a:extLst>
              <a:ext uri="{FF2B5EF4-FFF2-40B4-BE49-F238E27FC236}">
                <a16:creationId xmlns:a16="http://schemas.microsoft.com/office/drawing/2014/main" id="{BB51FABB-B43B-5F14-E618-E814BAC3954F}"/>
              </a:ext>
            </a:extLst>
          </p:cNvPr>
          <p:cNvSpPr/>
          <p:nvPr/>
        </p:nvSpPr>
        <p:spPr>
          <a:xfrm>
            <a:off x="5075852" y="571499"/>
            <a:ext cx="6293223" cy="5715001"/>
          </a:xfrm>
          <a:prstGeom prst="ellipse">
            <a:avLst/>
          </a:prstGeom>
          <a:gradFill flip="none" rotWithShape="1">
            <a:gsLst>
              <a:gs pos="0">
                <a:schemeClr val="tx2">
                  <a:lumMod val="75000"/>
                  <a:lumOff val="25000"/>
                  <a:shade val="30000"/>
                  <a:satMod val="115000"/>
                </a:schemeClr>
              </a:gs>
              <a:gs pos="50000">
                <a:schemeClr val="tx2">
                  <a:lumMod val="75000"/>
                  <a:lumOff val="25000"/>
                  <a:shade val="67500"/>
                  <a:satMod val="115000"/>
                </a:schemeClr>
              </a:gs>
              <a:gs pos="100000">
                <a:schemeClr val="tx2">
                  <a:lumMod val="75000"/>
                  <a:lumOff val="25000"/>
                  <a:shade val="100000"/>
                  <a:satMod val="115000"/>
                </a:schemeClr>
              </a:gs>
            </a:gsLst>
            <a:lin ang="8100000" scaled="1"/>
            <a:tileRect/>
          </a:gradFill>
          <a:ln>
            <a:noFill/>
          </a:ln>
          <a:effectLst>
            <a:glow rad="228600">
              <a:schemeClr val="accent4">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0E2841">
                  <a:lumMod val="75000"/>
                  <a:lumOff val="25000"/>
                </a:srgbClr>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07D206B1-6265-7366-E1F2-579BDFD72923}"/>
              </a:ext>
            </a:extLst>
          </p:cNvPr>
          <p:cNvSpPr txBox="1"/>
          <p:nvPr/>
        </p:nvSpPr>
        <p:spPr>
          <a:xfrm>
            <a:off x="5511557" y="956847"/>
            <a:ext cx="5582650" cy="493981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6300" b="0" i="0" u="none" strike="noStrike" kern="1200" cap="none" spc="0" normalizeH="0" baseline="0" noProof="0" dirty="0">
                <a:ln>
                  <a:noFill/>
                </a:ln>
                <a:solidFill>
                  <a:prstClr val="white"/>
                </a:solidFill>
                <a:effectLst/>
                <a:uLnTx/>
                <a:uFillTx/>
                <a:latin typeface="Monotype Corsiva" panose="03010101010201010101" pitchFamily="66" charset="0"/>
                <a:ea typeface="+mn-ea"/>
                <a:cs typeface="+mn-cs"/>
              </a:rPr>
              <a:t>“…dar satisfacción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6300" b="0" i="0" u="none" strike="noStrike" kern="1200" cap="none" spc="0" normalizeH="0" baseline="0" noProof="0" dirty="0">
                <a:ln>
                  <a:noFill/>
                </a:ln>
                <a:solidFill>
                  <a:prstClr val="white"/>
                </a:solidFill>
                <a:effectLst/>
                <a:uLnTx/>
                <a:uFillTx/>
                <a:latin typeface="Monotype Corsiva" panose="03010101010201010101" pitchFamily="66" charset="0"/>
                <a:ea typeface="+mn-ea"/>
                <a:cs typeface="+mn-cs"/>
              </a:rPr>
              <a:t>al pensamiento 3D es acomodarse en la rutina.” </a:t>
            </a:r>
          </a:p>
        </p:txBody>
      </p:sp>
      <p:sp>
        <p:nvSpPr>
          <p:cNvPr id="12" name="Marco 11">
            <a:extLst>
              <a:ext uri="{FF2B5EF4-FFF2-40B4-BE49-F238E27FC236}">
                <a16:creationId xmlns:a16="http://schemas.microsoft.com/office/drawing/2014/main" id="{C7F34BF5-8254-06CB-F08F-C6B4CC12D897}"/>
              </a:ext>
            </a:extLst>
          </p:cNvPr>
          <p:cNvSpPr/>
          <p:nvPr/>
        </p:nvSpPr>
        <p:spPr>
          <a:xfrm>
            <a:off x="200355" y="193635"/>
            <a:ext cx="11762151" cy="6497619"/>
          </a:xfrm>
          <a:prstGeom prst="frame">
            <a:avLst>
              <a:gd name="adj1" fmla="val 2567"/>
            </a:avLst>
          </a:prstGeom>
          <a:effectLst>
            <a:glow rad="2286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3" name="Imagen 12">
            <a:extLst>
              <a:ext uri="{FF2B5EF4-FFF2-40B4-BE49-F238E27FC236}">
                <a16:creationId xmlns:a16="http://schemas.microsoft.com/office/drawing/2014/main" id="{F614B407-C716-079F-D53E-E2698B9FE248}"/>
              </a:ext>
            </a:extLst>
          </p:cNvPr>
          <p:cNvPicPr>
            <a:picLocks noChangeAspect="1"/>
          </p:cNvPicPr>
          <p:nvPr/>
        </p:nvPicPr>
        <p:blipFill>
          <a:blip r:embed="rId4"/>
          <a:stretch>
            <a:fillRect/>
          </a:stretch>
        </p:blipFill>
        <p:spPr>
          <a:xfrm>
            <a:off x="1512056" y="2642604"/>
            <a:ext cx="1905000" cy="1409700"/>
          </a:xfrm>
          <a:prstGeom prst="ellipse">
            <a:avLst/>
          </a:prstGeom>
          <a:ln w="19050">
            <a:solidFill>
              <a:schemeClr val="tx1"/>
            </a:solidFill>
          </a:ln>
          <a:effectLst>
            <a:glow rad="228600">
              <a:schemeClr val="accent2">
                <a:satMod val="175000"/>
                <a:alpha val="40000"/>
              </a:schemeClr>
            </a:glow>
          </a:effectLst>
        </p:spPr>
      </p:pic>
      <p:sp>
        <p:nvSpPr>
          <p:cNvPr id="2" name="Elipse 1">
            <a:extLst>
              <a:ext uri="{FF2B5EF4-FFF2-40B4-BE49-F238E27FC236}">
                <a16:creationId xmlns:a16="http://schemas.microsoft.com/office/drawing/2014/main" id="{FAF3790B-ED2F-8C87-C9A2-B19145576EC9}"/>
              </a:ext>
            </a:extLst>
          </p:cNvPr>
          <p:cNvSpPr/>
          <p:nvPr/>
        </p:nvSpPr>
        <p:spPr>
          <a:xfrm rot="20966047">
            <a:off x="9311590" y="5509953"/>
            <a:ext cx="1817225" cy="508957"/>
          </a:xfrm>
          <a:prstGeom prst="ellipse">
            <a:avLst/>
          </a:prstGeom>
          <a:solidFill>
            <a:schemeClr val="tx2">
              <a:lumMod val="10000"/>
              <a:lumOff val="90000"/>
            </a:schemeClr>
          </a:solidFill>
          <a:ln w="57150">
            <a:noFill/>
          </a:ln>
          <a:effectLst>
            <a:glow rad="228600">
              <a:schemeClr val="accent4">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srgbClr val="0E2841">
                    <a:lumMod val="90000"/>
                    <a:lumOff val="10000"/>
                  </a:srgbClr>
                </a:solidFill>
                <a:effectLst/>
                <a:uLnTx/>
                <a:uFillTx/>
                <a:latin typeface="Aptos" panose="02110004020202020204"/>
                <a:ea typeface="+mn-ea"/>
                <a:cs typeface="+mn-cs"/>
              </a:rPr>
              <a:t>SHILCARS</a:t>
            </a:r>
          </a:p>
        </p:txBody>
      </p:sp>
    </p:spTree>
    <p:extLst>
      <p:ext uri="{BB962C8B-B14F-4D97-AF65-F5344CB8AC3E}">
        <p14:creationId xmlns:p14="http://schemas.microsoft.com/office/powerpoint/2010/main" val="2922001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46C3435-5236-4061-EA39-073DDF85A4CF}"/>
              </a:ext>
            </a:extLst>
          </p:cNvPr>
          <p:cNvPicPr>
            <a:picLocks noChangeAspect="1"/>
          </p:cNvPicPr>
          <p:nvPr/>
        </p:nvPicPr>
        <p:blipFill>
          <a:blip r:embed="rId2"/>
          <a:stretch>
            <a:fillRect/>
          </a:stretch>
        </p:blipFill>
        <p:spPr>
          <a:xfrm>
            <a:off x="81025" y="3958542"/>
            <a:ext cx="12026096" cy="2840860"/>
          </a:xfrm>
          <a:prstGeom prst="rect">
            <a:avLst/>
          </a:prstGeom>
          <a:effectLst>
            <a:glow rad="228600">
              <a:schemeClr val="accent5">
                <a:satMod val="175000"/>
                <a:alpha val="40000"/>
              </a:schemeClr>
            </a:glow>
          </a:effectLst>
        </p:spPr>
      </p:pic>
      <p:sp>
        <p:nvSpPr>
          <p:cNvPr id="3" name="Rectángulo: biselado 2">
            <a:extLst>
              <a:ext uri="{FF2B5EF4-FFF2-40B4-BE49-F238E27FC236}">
                <a16:creationId xmlns:a16="http://schemas.microsoft.com/office/drawing/2014/main" id="{8E755EAD-5FDB-8344-3C4A-09917B5C069C}"/>
              </a:ext>
            </a:extLst>
          </p:cNvPr>
          <p:cNvSpPr/>
          <p:nvPr/>
        </p:nvSpPr>
        <p:spPr>
          <a:xfrm>
            <a:off x="81025" y="58598"/>
            <a:ext cx="12026096" cy="3818921"/>
          </a:xfrm>
          <a:prstGeom prst="bevel">
            <a:avLst>
              <a:gd name="adj" fmla="val 3569"/>
            </a:avLst>
          </a:prstGeom>
          <a:solidFill>
            <a:schemeClr val="accent1">
              <a:lumMod val="75000"/>
            </a:schemeClr>
          </a:solidFill>
          <a:effectLst>
            <a:glow rad="2286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B133E781-A783-45B7-359D-77A8B4ABD04C}"/>
              </a:ext>
            </a:extLst>
          </p:cNvPr>
          <p:cNvPicPr>
            <a:picLocks noChangeAspect="1"/>
          </p:cNvPicPr>
          <p:nvPr/>
        </p:nvPicPr>
        <p:blipFill>
          <a:blip r:embed="rId3"/>
          <a:stretch>
            <a:fillRect/>
          </a:stretch>
        </p:blipFill>
        <p:spPr>
          <a:xfrm>
            <a:off x="5061360" y="4345432"/>
            <a:ext cx="1032713" cy="1013938"/>
          </a:xfrm>
          <a:prstGeom prst="rect">
            <a:avLst/>
          </a:prstGeom>
        </p:spPr>
      </p:pic>
      <p:sp>
        <p:nvSpPr>
          <p:cNvPr id="5" name="CuadroTexto 4">
            <a:extLst>
              <a:ext uri="{FF2B5EF4-FFF2-40B4-BE49-F238E27FC236}">
                <a16:creationId xmlns:a16="http://schemas.microsoft.com/office/drawing/2014/main" id="{D6C1B33F-1C43-F96B-6EBB-DB8B7D9A54AA}"/>
              </a:ext>
            </a:extLst>
          </p:cNvPr>
          <p:cNvSpPr txBox="1"/>
          <p:nvPr/>
        </p:nvSpPr>
        <p:spPr>
          <a:xfrm>
            <a:off x="3892523" y="5906850"/>
            <a:ext cx="2086703"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srgbClr val="0E2841">
                    <a:lumMod val="90000"/>
                    <a:lumOff val="10000"/>
                  </a:srgbClr>
                </a:solidFill>
                <a:effectLst>
                  <a:outerShdw blurRad="38100" dist="38100" dir="2700000" algn="tl">
                    <a:srgbClr val="000000">
                      <a:alpha val="43137"/>
                    </a:srgbClr>
                  </a:outerShdw>
                </a:effectLst>
                <a:uLnTx/>
                <a:uFillTx/>
                <a:latin typeface="Vivaldi" panose="03020602050506090804" pitchFamily="66" charset="0"/>
                <a:ea typeface="+mn-ea"/>
                <a:cs typeface="+mn-cs"/>
              </a:rPr>
              <a:t>Grupo </a:t>
            </a:r>
            <a:r>
              <a:rPr kumimoji="0" lang="es-MX" sz="2800" b="1" i="0" u="none" strike="noStrike" kern="1200" cap="none" spc="300" normalizeH="0" baseline="0" noProof="0" dirty="0">
                <a:ln>
                  <a:noFill/>
                </a:ln>
                <a:solidFill>
                  <a:srgbClr val="0E2841">
                    <a:lumMod val="90000"/>
                    <a:lumOff val="10000"/>
                  </a:srgbClr>
                </a:solidFill>
                <a:effectLst>
                  <a:outerShdw blurRad="38100" dist="38100" dir="2700000" algn="tl">
                    <a:srgbClr val="000000">
                      <a:alpha val="43137"/>
                    </a:srgbClr>
                  </a:outerShdw>
                </a:effectLst>
                <a:uLnTx/>
                <a:uFillTx/>
                <a:latin typeface="Vivaldi" panose="03020602050506090804" pitchFamily="66" charset="0"/>
                <a:ea typeface="+mn-ea"/>
                <a:cs typeface="+mn-cs"/>
              </a:rPr>
              <a:t>de</a:t>
            </a:r>
            <a:r>
              <a:rPr kumimoji="0" lang="es-MX" sz="2400" b="1" i="0" u="none" strike="noStrike" kern="1200" cap="none" spc="300" normalizeH="0" baseline="0" noProof="0" dirty="0">
                <a:ln>
                  <a:noFill/>
                </a:ln>
                <a:solidFill>
                  <a:srgbClr val="0E2841">
                    <a:lumMod val="90000"/>
                    <a:lumOff val="10000"/>
                  </a:srgbClr>
                </a:solidFill>
                <a:effectLst>
                  <a:outerShdw blurRad="38100" dist="38100" dir="2700000" algn="tl">
                    <a:srgbClr val="000000">
                      <a:alpha val="43137"/>
                    </a:srgbClr>
                  </a:outerShdw>
                </a:effectLst>
                <a:uLnTx/>
                <a:uFillTx/>
                <a:latin typeface="Vivaldi" panose="03020602050506090804" pitchFamily="66" charset="0"/>
                <a:ea typeface="+mn-ea"/>
                <a:cs typeface="+mn-cs"/>
              </a:rPr>
              <a:t> contacto</a:t>
            </a:r>
          </a:p>
        </p:txBody>
      </p:sp>
      <p:sp>
        <p:nvSpPr>
          <p:cNvPr id="7" name="CuadroTexto 6">
            <a:extLst>
              <a:ext uri="{FF2B5EF4-FFF2-40B4-BE49-F238E27FC236}">
                <a16:creationId xmlns:a16="http://schemas.microsoft.com/office/drawing/2014/main" id="{63594D6D-B668-FE6E-B0C9-A0ABA610FCFA}"/>
              </a:ext>
            </a:extLst>
          </p:cNvPr>
          <p:cNvSpPr txBox="1"/>
          <p:nvPr/>
        </p:nvSpPr>
        <p:spPr>
          <a:xfrm>
            <a:off x="8426799" y="6027003"/>
            <a:ext cx="407373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srgbClr val="0E2841">
                    <a:lumMod val="90000"/>
                    <a:lumOff val="10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Del Comunicado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err="1">
                <a:ln>
                  <a:noFill/>
                </a:ln>
                <a:solidFill>
                  <a:srgbClr val="0E2841">
                    <a:lumMod val="90000"/>
                    <a:lumOff val="10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Interdimensional</a:t>
            </a:r>
            <a:r>
              <a:rPr kumimoji="0" lang="es-MX" sz="2400" b="1" i="0" u="none" strike="noStrike" kern="1200" cap="none" spc="300" normalizeH="0" baseline="0" noProof="0" dirty="0">
                <a:ln>
                  <a:noFill/>
                </a:ln>
                <a:solidFill>
                  <a:srgbClr val="0E2841">
                    <a:lumMod val="90000"/>
                    <a:lumOff val="10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 1320</a:t>
            </a:r>
          </a:p>
        </p:txBody>
      </p:sp>
      <p:sp>
        <p:nvSpPr>
          <p:cNvPr id="8" name="Rectángulo 7">
            <a:extLst>
              <a:ext uri="{FF2B5EF4-FFF2-40B4-BE49-F238E27FC236}">
                <a16:creationId xmlns:a16="http://schemas.microsoft.com/office/drawing/2014/main" id="{AE70B0CA-72AB-78D3-CE26-D16AD133407E}"/>
              </a:ext>
            </a:extLst>
          </p:cNvPr>
          <p:cNvSpPr/>
          <p:nvPr/>
        </p:nvSpPr>
        <p:spPr>
          <a:xfrm>
            <a:off x="6250598" y="4761753"/>
            <a:ext cx="2534587" cy="584775"/>
          </a:xfrm>
          <a:prstGeom prst="rect">
            <a:avLst/>
          </a:prstGeom>
          <a:noFill/>
        </p:spPr>
        <p:txBody>
          <a:bodyPr wrap="none" lIns="91440" tIns="45720" rIns="91440" bIns="45720">
            <a:prstTxWarp prst="textTriangleInverted">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54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Calibri" panose="020F0502020204030204"/>
                <a:ea typeface="+mn-ea"/>
                <a:cs typeface="+mn-cs"/>
              </a:rPr>
              <a:t>tseyor.org</a:t>
            </a:r>
          </a:p>
        </p:txBody>
      </p:sp>
      <p:sp>
        <p:nvSpPr>
          <p:cNvPr id="9" name="CuadroTexto 8">
            <a:extLst>
              <a:ext uri="{FF2B5EF4-FFF2-40B4-BE49-F238E27FC236}">
                <a16:creationId xmlns:a16="http://schemas.microsoft.com/office/drawing/2014/main" id="{71D0B9D9-9FCE-12DF-4EDB-BEFE17AB7615}"/>
              </a:ext>
            </a:extLst>
          </p:cNvPr>
          <p:cNvSpPr txBox="1"/>
          <p:nvPr/>
        </p:nvSpPr>
        <p:spPr>
          <a:xfrm>
            <a:off x="601884" y="4120587"/>
            <a:ext cx="251170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srgbClr val="C88800"/>
                </a:solidFill>
                <a:effectLst/>
                <a:uLnTx/>
                <a:uFillTx/>
                <a:latin typeface="Algerian" panose="04020705040A02060702" pitchFamily="82" charset="0"/>
                <a:ea typeface="+mn-ea"/>
                <a:cs typeface="+mn-cs"/>
              </a:rPr>
              <a:t>NOIWANAK</a:t>
            </a:r>
          </a:p>
        </p:txBody>
      </p:sp>
      <p:pic>
        <p:nvPicPr>
          <p:cNvPr id="10" name="Imagen 9">
            <a:extLst>
              <a:ext uri="{FF2B5EF4-FFF2-40B4-BE49-F238E27FC236}">
                <a16:creationId xmlns:a16="http://schemas.microsoft.com/office/drawing/2014/main" id="{5B7791A8-550C-86A4-CECC-4625450A357D}"/>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110" b="89498" l="6087" r="91739"/>
                    </a14:imgEffect>
                  </a14:imgLayer>
                </a14:imgProps>
              </a:ext>
            </a:extLst>
          </a:blip>
          <a:stretch>
            <a:fillRect/>
          </a:stretch>
        </p:blipFill>
        <p:spPr>
          <a:xfrm rot="2364409">
            <a:off x="949106" y="4622050"/>
            <a:ext cx="909344" cy="865854"/>
          </a:xfrm>
          <a:prstGeom prst="rect">
            <a:avLst/>
          </a:prstGeom>
          <a:effectLst>
            <a:glow rad="101600">
              <a:srgbClr val="C88800">
                <a:alpha val="60000"/>
              </a:srgbClr>
            </a:glow>
          </a:effectLst>
        </p:spPr>
      </p:pic>
      <p:sp>
        <p:nvSpPr>
          <p:cNvPr id="6" name="CuadroTexto 5">
            <a:extLst>
              <a:ext uri="{FF2B5EF4-FFF2-40B4-BE49-F238E27FC236}">
                <a16:creationId xmlns:a16="http://schemas.microsoft.com/office/drawing/2014/main" id="{1429DC65-D2D8-65EF-A656-E09070FF2BE6}"/>
              </a:ext>
            </a:extLst>
          </p:cNvPr>
          <p:cNvSpPr txBox="1"/>
          <p:nvPr/>
        </p:nvSpPr>
        <p:spPr>
          <a:xfrm>
            <a:off x="755884" y="298303"/>
            <a:ext cx="10676377" cy="329320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5200" b="1" i="0" u="none" strike="noStrike" kern="1200" cap="none" spc="300" normalizeH="0" baseline="0" noProof="0" dirty="0">
                <a:ln>
                  <a:noFill/>
                </a:ln>
                <a:solidFill>
                  <a:prstClr val="white"/>
                </a:solidFill>
                <a:effectLst>
                  <a:outerShdw blurRad="38100" dist="38100" dir="2700000" algn="tl">
                    <a:srgbClr val="000000">
                      <a:alpha val="43137"/>
                    </a:srgbClr>
                  </a:outerShdw>
                </a:effectLst>
                <a:uLnTx/>
                <a:uFillTx/>
                <a:latin typeface="Vivaldi" panose="03020602050506090804" pitchFamily="66" charset="0"/>
                <a:ea typeface="+mn-ea"/>
                <a:cs typeface="+mn-cs"/>
              </a:rPr>
              <a:t>“Estamos viviendo…colectivamente y todo lo que hacemos afecta, de una manera u otra al colectivo, al conjunto. Y no solamente al planeta, sino al universo entero.”</a:t>
            </a:r>
          </a:p>
        </p:txBody>
      </p:sp>
    </p:spTree>
    <p:extLst>
      <p:ext uri="{BB962C8B-B14F-4D97-AF65-F5344CB8AC3E}">
        <p14:creationId xmlns:p14="http://schemas.microsoft.com/office/powerpoint/2010/main" val="1490239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D0C85E3E-5A32-9267-5EA7-D4A9658880A7}"/>
              </a:ext>
            </a:extLst>
          </p:cNvPr>
          <p:cNvPicPr>
            <a:picLocks noChangeAspect="1"/>
          </p:cNvPicPr>
          <p:nvPr/>
        </p:nvPicPr>
        <p:blipFill>
          <a:blip r:embed="rId3"/>
          <a:stretch>
            <a:fillRect/>
          </a:stretch>
        </p:blipFill>
        <p:spPr>
          <a:xfrm>
            <a:off x="92596" y="69448"/>
            <a:ext cx="4974217" cy="6736468"/>
          </a:xfrm>
          <a:prstGeom prst="rect">
            <a:avLst/>
          </a:prstGeom>
          <a:effectLst>
            <a:glow rad="228600">
              <a:schemeClr val="accent6">
                <a:satMod val="175000"/>
                <a:alpha val="40000"/>
              </a:schemeClr>
            </a:glow>
          </a:effectLst>
        </p:spPr>
      </p:pic>
      <p:sp>
        <p:nvSpPr>
          <p:cNvPr id="3" name="Rectángulo 2">
            <a:extLst>
              <a:ext uri="{FF2B5EF4-FFF2-40B4-BE49-F238E27FC236}">
                <a16:creationId xmlns:a16="http://schemas.microsoft.com/office/drawing/2014/main" id="{4B74233A-DF65-0E3F-B6AA-C707C7DF54E4}"/>
              </a:ext>
            </a:extLst>
          </p:cNvPr>
          <p:cNvSpPr/>
          <p:nvPr/>
        </p:nvSpPr>
        <p:spPr>
          <a:xfrm>
            <a:off x="5231758" y="57875"/>
            <a:ext cx="6886937" cy="6748041"/>
          </a:xfrm>
          <a:prstGeom prst="rect">
            <a:avLst/>
          </a:prstGeom>
          <a:solidFill>
            <a:schemeClr val="accent6">
              <a:lumMod val="20000"/>
              <a:lumOff val="80000"/>
            </a:schemeClr>
          </a:solidFill>
          <a:ln w="57150"/>
          <a:effectLst>
            <a:glow rad="101600">
              <a:schemeClr val="accent6">
                <a:lumMod val="75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CuadroTexto 3">
            <a:extLst>
              <a:ext uri="{FF2B5EF4-FFF2-40B4-BE49-F238E27FC236}">
                <a16:creationId xmlns:a16="http://schemas.microsoft.com/office/drawing/2014/main" id="{E88AB846-9DF8-EF8F-FC0D-455DECA7C405}"/>
              </a:ext>
            </a:extLst>
          </p:cNvPr>
          <p:cNvSpPr txBox="1"/>
          <p:nvPr/>
        </p:nvSpPr>
        <p:spPr>
          <a:xfrm>
            <a:off x="5231758" y="249779"/>
            <a:ext cx="6867646" cy="526297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5600" b="0" i="0" u="none" strike="noStrike" kern="1200" cap="none" spc="0" normalizeH="0" baseline="0" noProof="0" dirty="0">
                <a:ln>
                  <a:noFill/>
                </a:ln>
                <a:solidFill>
                  <a:prstClr val="black"/>
                </a:solidFill>
                <a:effectLst/>
                <a:uLnTx/>
                <a:uFillTx/>
                <a:latin typeface="Algerian" panose="04020705040A02060702" pitchFamily="82" charset="0"/>
                <a:ea typeface="+mn-ea"/>
                <a:cs typeface="+mn-cs"/>
              </a:rPr>
              <a:t>“…meditemos todos y avancemos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5600" b="0" i="0" u="none" strike="noStrike" kern="1200" cap="none" spc="0" normalizeH="0" baseline="0" noProof="0" dirty="0">
                <a:ln>
                  <a:noFill/>
                </a:ln>
                <a:solidFill>
                  <a:prstClr val="black"/>
                </a:solidFill>
                <a:effectLst/>
                <a:uLnTx/>
                <a:uFillTx/>
                <a:latin typeface="Algerian" panose="04020705040A02060702" pitchFamily="82" charset="0"/>
                <a:ea typeface="+mn-ea"/>
                <a:cs typeface="+mn-cs"/>
              </a:rPr>
              <a:t>hacia un pensamiento trascendental…”</a:t>
            </a:r>
          </a:p>
        </p:txBody>
      </p:sp>
      <p:sp>
        <p:nvSpPr>
          <p:cNvPr id="5" name="Onda 4">
            <a:extLst>
              <a:ext uri="{FF2B5EF4-FFF2-40B4-BE49-F238E27FC236}">
                <a16:creationId xmlns:a16="http://schemas.microsoft.com/office/drawing/2014/main" id="{35EE15C2-D8AE-3217-23B4-72B57430F4C6}"/>
              </a:ext>
            </a:extLst>
          </p:cNvPr>
          <p:cNvSpPr/>
          <p:nvPr/>
        </p:nvSpPr>
        <p:spPr>
          <a:xfrm rot="20543766">
            <a:off x="9799398" y="5590236"/>
            <a:ext cx="1543987" cy="803317"/>
          </a:xfrm>
          <a:prstGeom prst="wave">
            <a:avLst/>
          </a:prstGeom>
          <a:solidFill>
            <a:schemeClr val="accent6">
              <a:lumMod val="75000"/>
            </a:schemeClr>
          </a:solidFill>
          <a:effectLst>
            <a:glow rad="2286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white"/>
                </a:solidFill>
                <a:effectLst/>
                <a:uLnTx/>
                <a:uFillTx/>
                <a:latin typeface="Algerian" panose="04020705040A02060702" pitchFamily="82" charset="0"/>
                <a:ea typeface="+mn-ea"/>
                <a:cs typeface="+mn-cs"/>
              </a:rPr>
              <a:t>SHILCARS</a:t>
            </a:r>
          </a:p>
        </p:txBody>
      </p:sp>
      <p:pic>
        <p:nvPicPr>
          <p:cNvPr id="6" name="Imagen 5">
            <a:extLst>
              <a:ext uri="{FF2B5EF4-FFF2-40B4-BE49-F238E27FC236}">
                <a16:creationId xmlns:a16="http://schemas.microsoft.com/office/drawing/2014/main" id="{D7534AAF-0B2E-5DEB-F9A8-6516E19A427A}"/>
              </a:ext>
            </a:extLst>
          </p:cNvPr>
          <p:cNvPicPr>
            <a:picLocks noChangeAspect="1"/>
          </p:cNvPicPr>
          <p:nvPr/>
        </p:nvPicPr>
        <p:blipFill>
          <a:blip r:embed="rId4"/>
          <a:stretch>
            <a:fillRect/>
          </a:stretch>
        </p:blipFill>
        <p:spPr>
          <a:xfrm>
            <a:off x="1999318" y="809552"/>
            <a:ext cx="1032713" cy="1013938"/>
          </a:xfrm>
          <a:prstGeom prst="rect">
            <a:avLst/>
          </a:prstGeom>
        </p:spPr>
      </p:pic>
      <p:sp>
        <p:nvSpPr>
          <p:cNvPr id="7" name="CuadroTexto 6">
            <a:extLst>
              <a:ext uri="{FF2B5EF4-FFF2-40B4-BE49-F238E27FC236}">
                <a16:creationId xmlns:a16="http://schemas.microsoft.com/office/drawing/2014/main" id="{E7FBB9C0-5D2C-6FE1-13D1-33A64592D07F}"/>
              </a:ext>
            </a:extLst>
          </p:cNvPr>
          <p:cNvSpPr txBox="1"/>
          <p:nvPr/>
        </p:nvSpPr>
        <p:spPr>
          <a:xfrm>
            <a:off x="1479260" y="1823490"/>
            <a:ext cx="2086703"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srgbClr val="0F9ED5">
                    <a:lumMod val="40000"/>
                    <a:lumOff val="60000"/>
                  </a:srgbClr>
                </a:solidFill>
                <a:effectLst>
                  <a:outerShdw blurRad="38100" dist="38100" dir="2700000" algn="tl">
                    <a:srgbClr val="000000">
                      <a:alpha val="43137"/>
                    </a:srgbClr>
                  </a:outerShdw>
                </a:effectLst>
                <a:uLnTx/>
                <a:uFillTx/>
                <a:latin typeface="Vivaldi" panose="03020602050506090804" pitchFamily="66" charset="0"/>
                <a:ea typeface="+mn-ea"/>
                <a:cs typeface="+mn-cs"/>
              </a:rPr>
              <a:t>Grupo </a:t>
            </a:r>
            <a:r>
              <a:rPr kumimoji="0" lang="es-MX" sz="2800" b="1" i="0" u="none" strike="noStrike" kern="1200" cap="none" spc="300" normalizeH="0" baseline="0" noProof="0" dirty="0">
                <a:ln>
                  <a:noFill/>
                </a:ln>
                <a:solidFill>
                  <a:srgbClr val="0F9ED5">
                    <a:lumMod val="40000"/>
                    <a:lumOff val="60000"/>
                  </a:srgbClr>
                </a:solidFill>
                <a:effectLst>
                  <a:outerShdw blurRad="38100" dist="38100" dir="2700000" algn="tl">
                    <a:srgbClr val="000000">
                      <a:alpha val="43137"/>
                    </a:srgbClr>
                  </a:outerShdw>
                </a:effectLst>
                <a:uLnTx/>
                <a:uFillTx/>
                <a:latin typeface="Vivaldi" panose="03020602050506090804" pitchFamily="66" charset="0"/>
                <a:ea typeface="+mn-ea"/>
                <a:cs typeface="+mn-cs"/>
              </a:rPr>
              <a:t>de</a:t>
            </a:r>
            <a:r>
              <a:rPr kumimoji="0" lang="es-MX" sz="2400" b="1" i="0" u="none" strike="noStrike" kern="1200" cap="none" spc="300" normalizeH="0" baseline="0" noProof="0" dirty="0">
                <a:ln>
                  <a:noFill/>
                </a:ln>
                <a:solidFill>
                  <a:srgbClr val="0F9ED5">
                    <a:lumMod val="40000"/>
                    <a:lumOff val="60000"/>
                  </a:srgbClr>
                </a:solidFill>
                <a:effectLst>
                  <a:outerShdw blurRad="38100" dist="38100" dir="2700000" algn="tl">
                    <a:srgbClr val="000000">
                      <a:alpha val="43137"/>
                    </a:srgbClr>
                  </a:outerShdw>
                </a:effectLst>
                <a:uLnTx/>
                <a:uFillTx/>
                <a:latin typeface="Vivaldi" panose="03020602050506090804" pitchFamily="66" charset="0"/>
                <a:ea typeface="+mn-ea"/>
                <a:cs typeface="+mn-cs"/>
              </a:rPr>
              <a:t> contacto</a:t>
            </a:r>
          </a:p>
        </p:txBody>
      </p:sp>
      <p:sp>
        <p:nvSpPr>
          <p:cNvPr id="8" name="Rectángulo 7">
            <a:extLst>
              <a:ext uri="{FF2B5EF4-FFF2-40B4-BE49-F238E27FC236}">
                <a16:creationId xmlns:a16="http://schemas.microsoft.com/office/drawing/2014/main" id="{90D5ABA9-CFEE-6A83-52D7-672B40F2923C}"/>
              </a:ext>
            </a:extLst>
          </p:cNvPr>
          <p:cNvSpPr/>
          <p:nvPr/>
        </p:nvSpPr>
        <p:spPr>
          <a:xfrm rot="16200000">
            <a:off x="1005448" y="781651"/>
            <a:ext cx="3044936" cy="2912186"/>
          </a:xfrm>
          <a:prstGeom prst="rect">
            <a:avLst/>
          </a:prstGeom>
          <a:noFill/>
        </p:spPr>
        <p:txBody>
          <a:bodyPr wrap="none" lIns="91440" tIns="45720" rIns="91440" bIns="45720">
            <a:prstTxWarp prst="textCircle">
              <a:avLst>
                <a:gd name="adj" fmla="val 10872752"/>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5400" b="1" i="0" u="none" strike="noStrike" kern="1200" cap="none" spc="0" normalizeH="0" baseline="0" noProof="0" dirty="0">
                <a:ln w="12700">
                  <a:solidFill>
                    <a:srgbClr val="5B9BD5"/>
                  </a:solidFill>
                  <a:prstDash val="solid"/>
                </a:ln>
                <a:solidFill>
                  <a:srgbClr val="0E2841">
                    <a:lumMod val="90000"/>
                    <a:lumOff val="10000"/>
                  </a:srgbClr>
                </a:solidFill>
                <a:effectLst>
                  <a:outerShdw dist="38100" dir="2640000" algn="bl" rotWithShape="0">
                    <a:srgbClr val="5B9BD5"/>
                  </a:outerShdw>
                </a:effectLst>
                <a:uLnTx/>
                <a:uFillTx/>
                <a:latin typeface="Calibri" panose="020F0502020204030204"/>
                <a:ea typeface="+mn-ea"/>
                <a:cs typeface="+mn-cs"/>
              </a:rPr>
              <a:t>tseyor.org</a:t>
            </a:r>
          </a:p>
        </p:txBody>
      </p:sp>
      <p:sp>
        <p:nvSpPr>
          <p:cNvPr id="9" name="CuadroTexto 8">
            <a:extLst>
              <a:ext uri="{FF2B5EF4-FFF2-40B4-BE49-F238E27FC236}">
                <a16:creationId xmlns:a16="http://schemas.microsoft.com/office/drawing/2014/main" id="{DCAD7F52-52C0-BE22-E662-318E60178FF0}"/>
              </a:ext>
            </a:extLst>
          </p:cNvPr>
          <p:cNvSpPr txBox="1"/>
          <p:nvPr/>
        </p:nvSpPr>
        <p:spPr>
          <a:xfrm>
            <a:off x="184668" y="5694505"/>
            <a:ext cx="291218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300" normalizeH="0" baseline="0" noProof="0" dirty="0">
                <a:ln>
                  <a:noFill/>
                </a:ln>
                <a:solidFill>
                  <a:srgbClr val="0E2841">
                    <a:lumMod val="90000"/>
                    <a:lumOff val="10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Del Comunicado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300" normalizeH="0" baseline="0" noProof="0" dirty="0" err="1">
                <a:ln>
                  <a:noFill/>
                </a:ln>
                <a:solidFill>
                  <a:srgbClr val="0E2841">
                    <a:lumMod val="90000"/>
                    <a:lumOff val="10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Interdimensional</a:t>
            </a:r>
            <a:r>
              <a:rPr kumimoji="0" lang="es-MX" sz="2000" b="1" i="0" u="none" strike="noStrike" kern="1200" cap="none" spc="300" normalizeH="0" baseline="0" noProof="0" dirty="0">
                <a:ln>
                  <a:noFill/>
                </a:ln>
                <a:solidFill>
                  <a:srgbClr val="0E2841">
                    <a:lumMod val="90000"/>
                    <a:lumOff val="10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 1322</a:t>
            </a:r>
          </a:p>
        </p:txBody>
      </p:sp>
      <p:sp>
        <p:nvSpPr>
          <p:cNvPr id="10" name="CuadroTexto 9">
            <a:extLst>
              <a:ext uri="{FF2B5EF4-FFF2-40B4-BE49-F238E27FC236}">
                <a16:creationId xmlns:a16="http://schemas.microsoft.com/office/drawing/2014/main" id="{07E96E4B-2166-B6D0-0258-AB85A436FEBA}"/>
              </a:ext>
            </a:extLst>
          </p:cNvPr>
          <p:cNvSpPr txBox="1"/>
          <p:nvPr/>
        </p:nvSpPr>
        <p:spPr>
          <a:xfrm>
            <a:off x="2145026" y="6480775"/>
            <a:ext cx="30042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400" b="1" i="0" u="none" strike="noStrike" kern="1200" cap="none" spc="0" normalizeH="0" baseline="0" noProof="0" dirty="0">
                <a:ln>
                  <a:noFill/>
                </a:ln>
                <a:solidFill>
                  <a:prstClr val="black"/>
                </a:solidFill>
                <a:effectLst/>
                <a:uLnTx/>
                <a:uFillTx/>
                <a:latin typeface="Aptos" panose="02110004020202020204"/>
                <a:ea typeface="+mn-ea"/>
                <a:cs typeface="+mn-cs"/>
              </a:rPr>
              <a:t>Foto: Un Punto de Apoyo La Pm</a:t>
            </a:r>
          </a:p>
        </p:txBody>
      </p:sp>
    </p:spTree>
    <p:extLst>
      <p:ext uri="{BB962C8B-B14F-4D97-AF65-F5344CB8AC3E}">
        <p14:creationId xmlns:p14="http://schemas.microsoft.com/office/powerpoint/2010/main" val="1316837975"/>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AF467-AB18-4D95-A0C7-1A2F8EE7957E}"/>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B9137567-6488-CA0B-C4DB-756372A78304}"/>
              </a:ext>
            </a:extLst>
          </p:cNvPr>
          <p:cNvPicPr>
            <a:picLocks noChangeAspect="1"/>
          </p:cNvPicPr>
          <p:nvPr/>
        </p:nvPicPr>
        <p:blipFill>
          <a:blip r:embed="rId3"/>
          <a:stretch>
            <a:fillRect/>
          </a:stretch>
        </p:blipFill>
        <p:spPr>
          <a:xfrm>
            <a:off x="81025" y="3958542"/>
            <a:ext cx="12026096" cy="2840860"/>
          </a:xfrm>
          <a:prstGeom prst="rect">
            <a:avLst/>
          </a:prstGeom>
          <a:effectLst>
            <a:glow rad="228600">
              <a:schemeClr val="accent2">
                <a:satMod val="175000"/>
                <a:alpha val="40000"/>
              </a:schemeClr>
            </a:glow>
          </a:effectLst>
        </p:spPr>
      </p:pic>
      <p:sp>
        <p:nvSpPr>
          <p:cNvPr id="3" name="Rectángulo: biselado 2">
            <a:extLst>
              <a:ext uri="{FF2B5EF4-FFF2-40B4-BE49-F238E27FC236}">
                <a16:creationId xmlns:a16="http://schemas.microsoft.com/office/drawing/2014/main" id="{8CEE0FC9-142C-11CE-843A-731AE8C6ED96}"/>
              </a:ext>
            </a:extLst>
          </p:cNvPr>
          <p:cNvSpPr/>
          <p:nvPr/>
        </p:nvSpPr>
        <p:spPr>
          <a:xfrm>
            <a:off x="81025" y="58598"/>
            <a:ext cx="12026096" cy="3818921"/>
          </a:xfrm>
          <a:prstGeom prst="bevel">
            <a:avLst>
              <a:gd name="adj" fmla="val 3569"/>
            </a:avLst>
          </a:prstGeom>
          <a:solidFill>
            <a:schemeClr val="accent2">
              <a:lumMod val="75000"/>
            </a:schemeClr>
          </a:solidFill>
          <a:effectLst>
            <a:glow rad="2286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FE830280-0449-B79C-237F-E6B4046FD565}"/>
              </a:ext>
            </a:extLst>
          </p:cNvPr>
          <p:cNvPicPr>
            <a:picLocks noChangeAspect="1"/>
          </p:cNvPicPr>
          <p:nvPr/>
        </p:nvPicPr>
        <p:blipFill>
          <a:blip r:embed="rId4"/>
          <a:stretch>
            <a:fillRect/>
          </a:stretch>
        </p:blipFill>
        <p:spPr>
          <a:xfrm>
            <a:off x="5061360" y="4345432"/>
            <a:ext cx="1032713" cy="1013938"/>
          </a:xfrm>
          <a:prstGeom prst="rect">
            <a:avLst/>
          </a:prstGeom>
        </p:spPr>
      </p:pic>
      <p:sp>
        <p:nvSpPr>
          <p:cNvPr id="5" name="CuadroTexto 4">
            <a:extLst>
              <a:ext uri="{FF2B5EF4-FFF2-40B4-BE49-F238E27FC236}">
                <a16:creationId xmlns:a16="http://schemas.microsoft.com/office/drawing/2014/main" id="{DDBE7C9E-4544-E848-E122-9EDD9EFC27E4}"/>
              </a:ext>
            </a:extLst>
          </p:cNvPr>
          <p:cNvSpPr txBox="1"/>
          <p:nvPr/>
        </p:nvSpPr>
        <p:spPr>
          <a:xfrm>
            <a:off x="3892523" y="5906850"/>
            <a:ext cx="2086703"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srgbClr val="E97132">
                    <a:lumMod val="20000"/>
                    <a:lumOff val="80000"/>
                  </a:srgbClr>
                </a:solidFill>
                <a:effectLst>
                  <a:outerShdw blurRad="38100" dist="38100" dir="2700000" algn="tl">
                    <a:srgbClr val="000000">
                      <a:alpha val="43137"/>
                    </a:srgbClr>
                  </a:outerShdw>
                </a:effectLst>
                <a:uLnTx/>
                <a:uFillTx/>
                <a:latin typeface="Vivaldi" panose="03020602050506090804" pitchFamily="66" charset="0"/>
                <a:ea typeface="+mn-ea"/>
                <a:cs typeface="+mn-cs"/>
              </a:rPr>
              <a:t>Grupo </a:t>
            </a:r>
            <a:r>
              <a:rPr kumimoji="0" lang="es-MX" sz="2800" b="1" i="0" u="none" strike="noStrike" kern="1200" cap="none" spc="300" normalizeH="0" baseline="0" noProof="0" dirty="0">
                <a:ln>
                  <a:noFill/>
                </a:ln>
                <a:solidFill>
                  <a:srgbClr val="E97132">
                    <a:lumMod val="20000"/>
                    <a:lumOff val="80000"/>
                  </a:srgbClr>
                </a:solidFill>
                <a:effectLst>
                  <a:outerShdw blurRad="38100" dist="38100" dir="2700000" algn="tl">
                    <a:srgbClr val="000000">
                      <a:alpha val="43137"/>
                    </a:srgbClr>
                  </a:outerShdw>
                </a:effectLst>
                <a:uLnTx/>
                <a:uFillTx/>
                <a:latin typeface="Vivaldi" panose="03020602050506090804" pitchFamily="66" charset="0"/>
                <a:ea typeface="+mn-ea"/>
                <a:cs typeface="+mn-cs"/>
              </a:rPr>
              <a:t>de</a:t>
            </a:r>
            <a:r>
              <a:rPr kumimoji="0" lang="es-MX" sz="2400" b="1" i="0" u="none" strike="noStrike" kern="1200" cap="none" spc="300" normalizeH="0" baseline="0" noProof="0" dirty="0">
                <a:ln>
                  <a:noFill/>
                </a:ln>
                <a:solidFill>
                  <a:srgbClr val="E97132">
                    <a:lumMod val="20000"/>
                    <a:lumOff val="80000"/>
                  </a:srgbClr>
                </a:solidFill>
                <a:effectLst>
                  <a:outerShdw blurRad="38100" dist="38100" dir="2700000" algn="tl">
                    <a:srgbClr val="000000">
                      <a:alpha val="43137"/>
                    </a:srgbClr>
                  </a:outerShdw>
                </a:effectLst>
                <a:uLnTx/>
                <a:uFillTx/>
                <a:latin typeface="Vivaldi" panose="03020602050506090804" pitchFamily="66" charset="0"/>
                <a:ea typeface="+mn-ea"/>
                <a:cs typeface="+mn-cs"/>
              </a:rPr>
              <a:t> contacto</a:t>
            </a:r>
          </a:p>
        </p:txBody>
      </p:sp>
      <p:sp>
        <p:nvSpPr>
          <p:cNvPr id="7" name="CuadroTexto 6">
            <a:extLst>
              <a:ext uri="{FF2B5EF4-FFF2-40B4-BE49-F238E27FC236}">
                <a16:creationId xmlns:a16="http://schemas.microsoft.com/office/drawing/2014/main" id="{C7B619A8-9038-C357-C167-32B7C5B3FFEA}"/>
              </a:ext>
            </a:extLst>
          </p:cNvPr>
          <p:cNvSpPr txBox="1"/>
          <p:nvPr/>
        </p:nvSpPr>
        <p:spPr>
          <a:xfrm>
            <a:off x="8426799" y="5992278"/>
            <a:ext cx="407373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srgbClr val="E97132">
                    <a:lumMod val="20000"/>
                    <a:lumOff val="80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Del Comunicado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err="1">
                <a:ln>
                  <a:noFill/>
                </a:ln>
                <a:solidFill>
                  <a:srgbClr val="E97132">
                    <a:lumMod val="20000"/>
                    <a:lumOff val="80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Interdimensional</a:t>
            </a:r>
            <a:r>
              <a:rPr kumimoji="0" lang="es-MX" sz="2400" b="1" i="0" u="none" strike="noStrike" kern="1200" cap="none" spc="300" normalizeH="0" baseline="0" noProof="0" dirty="0">
                <a:ln>
                  <a:noFill/>
                </a:ln>
                <a:solidFill>
                  <a:srgbClr val="E97132">
                    <a:lumMod val="20000"/>
                    <a:lumOff val="80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 1322</a:t>
            </a:r>
          </a:p>
        </p:txBody>
      </p:sp>
      <p:sp>
        <p:nvSpPr>
          <p:cNvPr id="8" name="Rectángulo 7">
            <a:extLst>
              <a:ext uri="{FF2B5EF4-FFF2-40B4-BE49-F238E27FC236}">
                <a16:creationId xmlns:a16="http://schemas.microsoft.com/office/drawing/2014/main" id="{F71D66B5-43A7-D5A0-4844-CC7B57A3BD24}"/>
              </a:ext>
            </a:extLst>
          </p:cNvPr>
          <p:cNvSpPr/>
          <p:nvPr/>
        </p:nvSpPr>
        <p:spPr>
          <a:xfrm>
            <a:off x="6250598" y="4761753"/>
            <a:ext cx="2534587" cy="584775"/>
          </a:xfrm>
          <a:prstGeom prst="rect">
            <a:avLst/>
          </a:prstGeom>
          <a:noFill/>
        </p:spPr>
        <p:txBody>
          <a:bodyPr wrap="none" lIns="91440" tIns="45720" rIns="91440" bIns="45720">
            <a:prstTxWarp prst="textTriangleInverted">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54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5B9BD5"/>
                  </a:outerShdw>
                </a:effectLst>
                <a:uLnTx/>
                <a:uFillTx/>
                <a:latin typeface="Calibri" panose="020F0502020204030204"/>
                <a:ea typeface="+mn-ea"/>
                <a:cs typeface="+mn-cs"/>
              </a:rPr>
              <a:t>tseyor.org</a:t>
            </a:r>
          </a:p>
        </p:txBody>
      </p:sp>
      <p:sp>
        <p:nvSpPr>
          <p:cNvPr id="13" name="CuadroTexto 12">
            <a:extLst>
              <a:ext uri="{FF2B5EF4-FFF2-40B4-BE49-F238E27FC236}">
                <a16:creationId xmlns:a16="http://schemas.microsoft.com/office/drawing/2014/main" id="{509BE398-777F-81A4-0151-AAAD69051BC4}"/>
              </a:ext>
            </a:extLst>
          </p:cNvPr>
          <p:cNvSpPr txBox="1"/>
          <p:nvPr/>
        </p:nvSpPr>
        <p:spPr>
          <a:xfrm>
            <a:off x="212054" y="6442501"/>
            <a:ext cx="30042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400" b="1" i="0" u="none" strike="noStrike" kern="1200" cap="none" spc="0" normalizeH="0" baseline="0" noProof="0" dirty="0">
                <a:ln>
                  <a:noFill/>
                </a:ln>
                <a:solidFill>
                  <a:srgbClr val="E97132">
                    <a:lumMod val="20000"/>
                    <a:lumOff val="80000"/>
                  </a:srgbClr>
                </a:solidFill>
                <a:effectLst/>
                <a:uLnTx/>
                <a:uFillTx/>
                <a:latin typeface="Aptos" panose="02110004020202020204"/>
                <a:ea typeface="+mn-ea"/>
                <a:cs typeface="+mn-cs"/>
              </a:rPr>
              <a:t>Foto: Un Punto de Apoyo La Pm</a:t>
            </a:r>
          </a:p>
        </p:txBody>
      </p:sp>
      <p:sp>
        <p:nvSpPr>
          <p:cNvPr id="14" name="CuadroTexto 13">
            <a:extLst>
              <a:ext uri="{FF2B5EF4-FFF2-40B4-BE49-F238E27FC236}">
                <a16:creationId xmlns:a16="http://schemas.microsoft.com/office/drawing/2014/main" id="{C4F857B1-B4E5-366F-8B03-14AFED80F941}"/>
              </a:ext>
            </a:extLst>
          </p:cNvPr>
          <p:cNvSpPr txBox="1"/>
          <p:nvPr/>
        </p:nvSpPr>
        <p:spPr>
          <a:xfrm>
            <a:off x="400776" y="610029"/>
            <a:ext cx="11386594" cy="258532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5400" b="0" i="0" u="none" strike="noStrike" kern="1200" cap="none" spc="0" normalizeH="0" baseline="0" noProof="0" dirty="0">
                <a:ln>
                  <a:noFill/>
                </a:ln>
                <a:solidFill>
                  <a:prstClr val="black"/>
                </a:solidFill>
                <a:effectLst/>
                <a:uLnTx/>
                <a:uFillTx/>
                <a:latin typeface="Script MT Bold" panose="03040602040607080904" pitchFamily="66" charset="0"/>
                <a:ea typeface="+mn-ea"/>
                <a:cs typeface="+mn-cs"/>
              </a:rPr>
              <a:t>“…anhelo profundo de transmitir el conocimiento que de alguna forma nos transforma”.</a:t>
            </a:r>
          </a:p>
        </p:txBody>
      </p:sp>
      <p:sp>
        <p:nvSpPr>
          <p:cNvPr id="15" name="CuadroTexto 14">
            <a:extLst>
              <a:ext uri="{FF2B5EF4-FFF2-40B4-BE49-F238E27FC236}">
                <a16:creationId xmlns:a16="http://schemas.microsoft.com/office/drawing/2014/main" id="{1D038FB4-13D1-85C2-0493-E2769DC11C8B}"/>
              </a:ext>
            </a:extLst>
          </p:cNvPr>
          <p:cNvSpPr txBox="1"/>
          <p:nvPr/>
        </p:nvSpPr>
        <p:spPr>
          <a:xfrm>
            <a:off x="487851" y="586879"/>
            <a:ext cx="11386594" cy="258532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5400" b="0" i="0" u="none" strike="noStrike" kern="1200" cap="none" spc="0" normalizeH="0" baseline="0" noProof="0" dirty="0">
                <a:ln>
                  <a:noFill/>
                </a:ln>
                <a:solidFill>
                  <a:srgbClr val="E97132">
                    <a:lumMod val="20000"/>
                    <a:lumOff val="80000"/>
                  </a:srgbClr>
                </a:solidFill>
                <a:effectLst/>
                <a:uLnTx/>
                <a:uFillTx/>
                <a:latin typeface="Script MT Bold" panose="03040602040607080904" pitchFamily="66" charset="0"/>
                <a:ea typeface="+mn-ea"/>
                <a:cs typeface="+mn-cs"/>
              </a:rPr>
              <a:t>“…anhelo profundo de transmitir el conocimiento que de alguna forma nos transforma”.</a:t>
            </a:r>
          </a:p>
        </p:txBody>
      </p:sp>
      <p:sp>
        <p:nvSpPr>
          <p:cNvPr id="16" name="CuadroTexto 15">
            <a:extLst>
              <a:ext uri="{FF2B5EF4-FFF2-40B4-BE49-F238E27FC236}">
                <a16:creationId xmlns:a16="http://schemas.microsoft.com/office/drawing/2014/main" id="{8CC9E4E6-61AE-FBF4-0EF4-296A60DB0034}"/>
              </a:ext>
            </a:extLst>
          </p:cNvPr>
          <p:cNvSpPr txBox="1"/>
          <p:nvPr/>
        </p:nvSpPr>
        <p:spPr>
          <a:xfrm>
            <a:off x="8704162" y="2870522"/>
            <a:ext cx="216446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err="1">
                <a:ln>
                  <a:noFill/>
                </a:ln>
                <a:solidFill>
                  <a:prstClr val="black"/>
                </a:solidFill>
                <a:effectLst/>
                <a:uLnTx/>
                <a:uFillTx/>
                <a:latin typeface="Algerian" panose="04020705040A02060702" pitchFamily="82" charset="0"/>
                <a:ea typeface="+mn-ea"/>
                <a:cs typeface="+mn-cs"/>
              </a:rPr>
              <a:t>shilcars</a:t>
            </a:r>
            <a:endParaRPr kumimoji="0" lang="es-MX" sz="3200" b="1" i="0" u="none" strike="noStrike" kern="1200" cap="none" spc="0" normalizeH="0" baseline="0" noProof="0" dirty="0">
              <a:ln>
                <a:noFill/>
              </a:ln>
              <a:solidFill>
                <a:prstClr val="black"/>
              </a:solidFill>
              <a:effectLst/>
              <a:uLnTx/>
              <a:uFillTx/>
              <a:latin typeface="Algerian" panose="04020705040A02060702" pitchFamily="82" charset="0"/>
              <a:ea typeface="+mn-ea"/>
              <a:cs typeface="+mn-cs"/>
            </a:endParaRPr>
          </a:p>
        </p:txBody>
      </p:sp>
    </p:spTree>
    <p:extLst>
      <p:ext uri="{BB962C8B-B14F-4D97-AF65-F5344CB8AC3E}">
        <p14:creationId xmlns:p14="http://schemas.microsoft.com/office/powerpoint/2010/main" val="855455936"/>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CAAF8D56-85C7-207F-9DDB-202AAEBB8A73}"/>
              </a:ext>
            </a:extLst>
          </p:cNvPr>
          <p:cNvPicPr>
            <a:picLocks noChangeAspect="1"/>
          </p:cNvPicPr>
          <p:nvPr/>
        </p:nvPicPr>
        <p:blipFill>
          <a:blip r:embed="rId3"/>
          <a:stretch>
            <a:fillRect/>
          </a:stretch>
        </p:blipFill>
        <p:spPr>
          <a:xfrm flipH="1">
            <a:off x="97960" y="55342"/>
            <a:ext cx="4647659" cy="6747316"/>
          </a:xfrm>
          <a:prstGeom prst="rect">
            <a:avLst/>
          </a:prstGeom>
          <a:ln w="38100">
            <a:solidFill>
              <a:schemeClr val="tx1"/>
            </a:solidFill>
          </a:ln>
          <a:effectLst>
            <a:glow rad="228600">
              <a:schemeClr val="accent1">
                <a:satMod val="175000"/>
                <a:alpha val="40000"/>
              </a:schemeClr>
            </a:glow>
          </a:effectLst>
        </p:spPr>
      </p:pic>
      <p:sp>
        <p:nvSpPr>
          <p:cNvPr id="3" name="Rectángulo 2">
            <a:extLst>
              <a:ext uri="{FF2B5EF4-FFF2-40B4-BE49-F238E27FC236}">
                <a16:creationId xmlns:a16="http://schemas.microsoft.com/office/drawing/2014/main" id="{DCEFFF13-B327-090B-7C88-6739317D7D93}"/>
              </a:ext>
            </a:extLst>
          </p:cNvPr>
          <p:cNvSpPr/>
          <p:nvPr/>
        </p:nvSpPr>
        <p:spPr>
          <a:xfrm>
            <a:off x="4849794" y="55342"/>
            <a:ext cx="7245753" cy="6747316"/>
          </a:xfrm>
          <a:prstGeom prst="rect">
            <a:avLst/>
          </a:prstGeom>
          <a:ln w="28575">
            <a:solidFill>
              <a:schemeClr val="tx1"/>
            </a:solidFill>
          </a:ln>
          <a:effectLst>
            <a:glow rad="228600">
              <a:schemeClr val="accent1">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CuadroTexto 3">
            <a:extLst>
              <a:ext uri="{FF2B5EF4-FFF2-40B4-BE49-F238E27FC236}">
                <a16:creationId xmlns:a16="http://schemas.microsoft.com/office/drawing/2014/main" id="{59368176-1BB5-95ED-2817-B27E59F21E09}"/>
              </a:ext>
            </a:extLst>
          </p:cNvPr>
          <p:cNvSpPr txBox="1"/>
          <p:nvPr/>
        </p:nvSpPr>
        <p:spPr>
          <a:xfrm>
            <a:off x="5236098" y="203480"/>
            <a:ext cx="6473143" cy="563231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6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“…abrirse a nuevos procedimientos y con ello evitar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6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también que los antiguos se aposenten…” </a:t>
            </a:r>
          </a:p>
        </p:txBody>
      </p:sp>
      <p:sp>
        <p:nvSpPr>
          <p:cNvPr id="5" name="CuadroTexto 4">
            <a:extLst>
              <a:ext uri="{FF2B5EF4-FFF2-40B4-BE49-F238E27FC236}">
                <a16:creationId xmlns:a16="http://schemas.microsoft.com/office/drawing/2014/main" id="{5B4CBFCC-D0F1-8160-8B86-ED34BF6E570E}"/>
              </a:ext>
            </a:extLst>
          </p:cNvPr>
          <p:cNvSpPr txBox="1"/>
          <p:nvPr/>
        </p:nvSpPr>
        <p:spPr>
          <a:xfrm>
            <a:off x="9060071" y="6119169"/>
            <a:ext cx="2649170" cy="400110"/>
          </a:xfrm>
          <a:prstGeom prst="rect">
            <a:avLst/>
          </a:prstGeom>
          <a:solidFill>
            <a:schemeClr val="bg1">
              <a:lumMod val="8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SHILCARS</a:t>
            </a:r>
          </a:p>
        </p:txBody>
      </p:sp>
      <p:pic>
        <p:nvPicPr>
          <p:cNvPr id="6" name="Imagen 5">
            <a:extLst>
              <a:ext uri="{FF2B5EF4-FFF2-40B4-BE49-F238E27FC236}">
                <a16:creationId xmlns:a16="http://schemas.microsoft.com/office/drawing/2014/main" id="{0D44FE07-2403-4042-2F77-E2B8415CF68F}"/>
              </a:ext>
            </a:extLst>
          </p:cNvPr>
          <p:cNvPicPr>
            <a:picLocks noChangeAspect="1"/>
          </p:cNvPicPr>
          <p:nvPr/>
        </p:nvPicPr>
        <p:blipFill>
          <a:blip r:embed="rId4"/>
          <a:stretch>
            <a:fillRect/>
          </a:stretch>
        </p:blipFill>
        <p:spPr>
          <a:xfrm>
            <a:off x="1855173" y="826728"/>
            <a:ext cx="1032713" cy="1013938"/>
          </a:xfrm>
          <a:prstGeom prst="rect">
            <a:avLst/>
          </a:prstGeom>
        </p:spPr>
      </p:pic>
      <p:sp>
        <p:nvSpPr>
          <p:cNvPr id="7" name="CuadroTexto 6">
            <a:extLst>
              <a:ext uri="{FF2B5EF4-FFF2-40B4-BE49-F238E27FC236}">
                <a16:creationId xmlns:a16="http://schemas.microsoft.com/office/drawing/2014/main" id="{23743B00-FB41-31DC-4D48-0628866177EA}"/>
              </a:ext>
            </a:extLst>
          </p:cNvPr>
          <p:cNvSpPr txBox="1"/>
          <p:nvPr/>
        </p:nvSpPr>
        <p:spPr>
          <a:xfrm>
            <a:off x="686336" y="2388146"/>
            <a:ext cx="2086703"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srgbClr val="E97132">
                    <a:lumMod val="20000"/>
                    <a:lumOff val="80000"/>
                  </a:srgbClr>
                </a:solidFill>
                <a:effectLst>
                  <a:outerShdw blurRad="38100" dist="38100" dir="2700000" algn="tl">
                    <a:srgbClr val="000000">
                      <a:alpha val="43137"/>
                    </a:srgbClr>
                  </a:outerShdw>
                </a:effectLst>
                <a:uLnTx/>
                <a:uFillTx/>
                <a:latin typeface="Vivaldi" panose="03020602050506090804" pitchFamily="66" charset="0"/>
                <a:ea typeface="+mn-ea"/>
                <a:cs typeface="+mn-cs"/>
              </a:rPr>
              <a:t>Grupo </a:t>
            </a:r>
            <a:r>
              <a:rPr kumimoji="0" lang="es-MX" sz="2800" b="1" i="0" u="none" strike="noStrike" kern="1200" cap="none" spc="300" normalizeH="0" baseline="0" noProof="0" dirty="0">
                <a:ln>
                  <a:noFill/>
                </a:ln>
                <a:solidFill>
                  <a:srgbClr val="E97132">
                    <a:lumMod val="20000"/>
                    <a:lumOff val="80000"/>
                  </a:srgbClr>
                </a:solidFill>
                <a:effectLst>
                  <a:outerShdw blurRad="38100" dist="38100" dir="2700000" algn="tl">
                    <a:srgbClr val="000000">
                      <a:alpha val="43137"/>
                    </a:srgbClr>
                  </a:outerShdw>
                </a:effectLst>
                <a:uLnTx/>
                <a:uFillTx/>
                <a:latin typeface="Vivaldi" panose="03020602050506090804" pitchFamily="66" charset="0"/>
                <a:ea typeface="+mn-ea"/>
                <a:cs typeface="+mn-cs"/>
              </a:rPr>
              <a:t>de</a:t>
            </a:r>
            <a:r>
              <a:rPr kumimoji="0" lang="es-MX" sz="2400" b="1" i="0" u="none" strike="noStrike" kern="1200" cap="none" spc="300" normalizeH="0" baseline="0" noProof="0" dirty="0">
                <a:ln>
                  <a:noFill/>
                </a:ln>
                <a:solidFill>
                  <a:srgbClr val="E97132">
                    <a:lumMod val="20000"/>
                    <a:lumOff val="80000"/>
                  </a:srgbClr>
                </a:solidFill>
                <a:effectLst>
                  <a:outerShdw blurRad="38100" dist="38100" dir="2700000" algn="tl">
                    <a:srgbClr val="000000">
                      <a:alpha val="43137"/>
                    </a:srgbClr>
                  </a:outerShdw>
                </a:effectLst>
                <a:uLnTx/>
                <a:uFillTx/>
                <a:latin typeface="Vivaldi" panose="03020602050506090804" pitchFamily="66" charset="0"/>
                <a:ea typeface="+mn-ea"/>
                <a:cs typeface="+mn-cs"/>
              </a:rPr>
              <a:t> contacto</a:t>
            </a:r>
          </a:p>
        </p:txBody>
      </p:sp>
      <p:sp>
        <p:nvSpPr>
          <p:cNvPr id="8" name="Rectángulo 7">
            <a:extLst>
              <a:ext uri="{FF2B5EF4-FFF2-40B4-BE49-F238E27FC236}">
                <a16:creationId xmlns:a16="http://schemas.microsoft.com/office/drawing/2014/main" id="{06385B38-FC40-8E8C-6C2D-FA051CA9B566}"/>
              </a:ext>
            </a:extLst>
          </p:cNvPr>
          <p:cNvSpPr/>
          <p:nvPr/>
        </p:nvSpPr>
        <p:spPr>
          <a:xfrm>
            <a:off x="836811" y="694083"/>
            <a:ext cx="3078289" cy="2293165"/>
          </a:xfrm>
          <a:prstGeom prst="rect">
            <a:avLst/>
          </a:prstGeom>
          <a:noFill/>
        </p:spPr>
        <p:txBody>
          <a:bodyPr wrap="none" lIns="91440" tIns="45720" rIns="91440" bIns="45720">
            <a:prstTxWarp prst="textArchUp">
              <a:avLst>
                <a:gd name="adj" fmla="val 7864548"/>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4800" b="1" i="0" u="none" strike="noStrike" kern="1200" cap="none" spc="0" normalizeH="0" baseline="0" noProof="0" dirty="0" err="1">
                <a:ln w="13462">
                  <a:solidFill>
                    <a:prstClr val="white"/>
                  </a:solidFill>
                  <a:prstDash val="solid"/>
                </a:ln>
                <a:solidFill>
                  <a:srgbClr val="156082">
                    <a:lumMod val="50000"/>
                  </a:srgbClr>
                </a:solidFill>
                <a:effectLst/>
                <a:uLnTx/>
                <a:uFillTx/>
                <a:latin typeface="Aptos" panose="02110004020202020204"/>
                <a:ea typeface="+mn-ea"/>
                <a:cs typeface="+mn-cs"/>
              </a:rPr>
              <a:t>Tseyo</a:t>
            </a:r>
            <a:r>
              <a:rPr kumimoji="0" lang="es-ES" sz="4800" b="1" i="0" u="none" strike="noStrike" kern="1200" cap="none" spc="0" normalizeH="0" baseline="0" noProof="0" dirty="0">
                <a:ln w="13462">
                  <a:solidFill>
                    <a:prstClr val="white"/>
                  </a:solidFill>
                  <a:prstDash val="solid"/>
                </a:ln>
                <a:solidFill>
                  <a:srgbClr val="156082">
                    <a:lumMod val="50000"/>
                  </a:srgbClr>
                </a:solidFill>
                <a:effectLst/>
                <a:uLnTx/>
                <a:uFillTx/>
                <a:latin typeface="Aptos" panose="02110004020202020204"/>
                <a:ea typeface="+mn-ea"/>
                <a:cs typeface="+mn-cs"/>
              </a:rPr>
              <a:t>	r.org</a:t>
            </a:r>
          </a:p>
        </p:txBody>
      </p:sp>
      <p:sp>
        <p:nvSpPr>
          <p:cNvPr id="9" name="CuadroTexto 8">
            <a:extLst>
              <a:ext uri="{FF2B5EF4-FFF2-40B4-BE49-F238E27FC236}">
                <a16:creationId xmlns:a16="http://schemas.microsoft.com/office/drawing/2014/main" id="{D113FD13-873D-E6D2-2EE4-B1DE18623567}"/>
              </a:ext>
            </a:extLst>
          </p:cNvPr>
          <p:cNvSpPr txBox="1"/>
          <p:nvPr/>
        </p:nvSpPr>
        <p:spPr>
          <a:xfrm>
            <a:off x="-181697" y="5138563"/>
            <a:ext cx="407373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srgbClr val="156082">
                    <a:lumMod val="50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Del Comunicado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err="1">
                <a:ln>
                  <a:noFill/>
                </a:ln>
                <a:solidFill>
                  <a:srgbClr val="156082">
                    <a:lumMod val="50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Interdimensional</a:t>
            </a:r>
            <a:r>
              <a:rPr kumimoji="0" lang="es-MX" sz="2400" b="1" i="0" u="none" strike="noStrike" kern="1200" cap="none" spc="300" normalizeH="0" baseline="0" noProof="0" dirty="0">
                <a:ln>
                  <a:noFill/>
                </a:ln>
                <a:solidFill>
                  <a:srgbClr val="156082">
                    <a:lumMod val="50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 1322</a:t>
            </a:r>
          </a:p>
        </p:txBody>
      </p:sp>
      <p:sp>
        <p:nvSpPr>
          <p:cNvPr id="10" name="CuadroTexto 9">
            <a:extLst>
              <a:ext uri="{FF2B5EF4-FFF2-40B4-BE49-F238E27FC236}">
                <a16:creationId xmlns:a16="http://schemas.microsoft.com/office/drawing/2014/main" id="{EB3F78B9-A6C1-0BF0-D244-DBC19AE4F10A}"/>
              </a:ext>
            </a:extLst>
          </p:cNvPr>
          <p:cNvSpPr txBox="1"/>
          <p:nvPr/>
        </p:nvSpPr>
        <p:spPr>
          <a:xfrm>
            <a:off x="1934512" y="6391404"/>
            <a:ext cx="30042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400" b="1" i="0" u="none" strike="noStrike" kern="1200" cap="none" spc="0" normalizeH="0" baseline="0" noProof="0" dirty="0">
                <a:ln>
                  <a:noFill/>
                </a:ln>
                <a:solidFill>
                  <a:srgbClr val="156082">
                    <a:lumMod val="50000"/>
                  </a:srgbClr>
                </a:solidFill>
                <a:effectLst/>
                <a:uLnTx/>
                <a:uFillTx/>
                <a:latin typeface="Aptos" panose="02110004020202020204"/>
                <a:ea typeface="+mn-ea"/>
                <a:cs typeface="+mn-cs"/>
              </a:rPr>
              <a:t>Foto: Un Punto de Apoyo La Pm</a:t>
            </a:r>
          </a:p>
        </p:txBody>
      </p:sp>
    </p:spTree>
    <p:extLst>
      <p:ext uri="{BB962C8B-B14F-4D97-AF65-F5344CB8AC3E}">
        <p14:creationId xmlns:p14="http://schemas.microsoft.com/office/powerpoint/2010/main" val="3029564463"/>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D78630FB-520B-FD74-95F2-3F1ACBBDD825}"/>
              </a:ext>
            </a:extLst>
          </p:cNvPr>
          <p:cNvPicPr>
            <a:picLocks noChangeAspect="1"/>
          </p:cNvPicPr>
          <p:nvPr/>
        </p:nvPicPr>
        <p:blipFill>
          <a:blip r:embed="rId3"/>
          <a:stretch>
            <a:fillRect/>
          </a:stretch>
        </p:blipFill>
        <p:spPr>
          <a:xfrm>
            <a:off x="92598" y="94245"/>
            <a:ext cx="5173884" cy="6669509"/>
          </a:xfrm>
          <a:prstGeom prst="rect">
            <a:avLst/>
          </a:prstGeom>
          <a:effectLst>
            <a:glow rad="101600">
              <a:srgbClr val="00B0F0">
                <a:alpha val="60000"/>
              </a:srgbClr>
            </a:glow>
          </a:effectLst>
        </p:spPr>
      </p:pic>
      <p:sp>
        <p:nvSpPr>
          <p:cNvPr id="5" name="Rectángulo 4">
            <a:extLst>
              <a:ext uri="{FF2B5EF4-FFF2-40B4-BE49-F238E27FC236}">
                <a16:creationId xmlns:a16="http://schemas.microsoft.com/office/drawing/2014/main" id="{55F9400F-A58A-D6DC-A637-242E174DE7B0}"/>
              </a:ext>
            </a:extLst>
          </p:cNvPr>
          <p:cNvSpPr/>
          <p:nvPr/>
        </p:nvSpPr>
        <p:spPr>
          <a:xfrm>
            <a:off x="5427024" y="71396"/>
            <a:ext cx="6672079" cy="6704234"/>
          </a:xfrm>
          <a:prstGeom prst="rect">
            <a:avLst/>
          </a:prstGeom>
          <a:solidFill>
            <a:srgbClr val="00B0F0"/>
          </a:solidFill>
          <a:effectLst>
            <a:glow rad="101600">
              <a:srgbClr val="00B0F0">
                <a:alpha val="6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Rectángulo: esquinas redondeadas 3">
            <a:extLst>
              <a:ext uri="{FF2B5EF4-FFF2-40B4-BE49-F238E27FC236}">
                <a16:creationId xmlns:a16="http://schemas.microsoft.com/office/drawing/2014/main" id="{F1B4BFB1-47A6-1474-A902-299B8C353DBC}"/>
              </a:ext>
            </a:extLst>
          </p:cNvPr>
          <p:cNvSpPr/>
          <p:nvPr/>
        </p:nvSpPr>
        <p:spPr>
          <a:xfrm>
            <a:off x="5665506" y="188491"/>
            <a:ext cx="6242613" cy="6669509"/>
          </a:xfrm>
          <a:prstGeom prst="roundRect">
            <a:avLst/>
          </a:prstGeom>
          <a:effectLst>
            <a:glow rad="101600">
              <a:schemeClr val="bg1">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CuadroTexto 5">
            <a:extLst>
              <a:ext uri="{FF2B5EF4-FFF2-40B4-BE49-F238E27FC236}">
                <a16:creationId xmlns:a16="http://schemas.microsoft.com/office/drawing/2014/main" id="{2A67EC1F-E711-6EFE-CD40-2EA9CCC00AD8}"/>
              </a:ext>
            </a:extLst>
          </p:cNvPr>
          <p:cNvSpPr txBox="1"/>
          <p:nvPr/>
        </p:nvSpPr>
        <p:spPr>
          <a:xfrm>
            <a:off x="5989124" y="461024"/>
            <a:ext cx="5672447" cy="507831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5400" b="0" i="0" u="none" strike="noStrike" kern="1200" cap="none" spc="0" normalizeH="0" baseline="0" noProof="0" dirty="0">
                <a:ln>
                  <a:noFill/>
                </a:ln>
                <a:solidFill>
                  <a:prstClr val="white"/>
                </a:solidFill>
                <a:effectLst/>
                <a:uLnTx/>
                <a:uFillTx/>
                <a:latin typeface="Aptos" panose="02110004020202020204"/>
                <a:ea typeface="+mn-ea"/>
                <a:cs typeface="+mn-cs"/>
              </a:rPr>
              <a:t>“…anhelo profundo de transmitir el conocimiento que de alguna forma nos transforma.”</a:t>
            </a:r>
          </a:p>
        </p:txBody>
      </p:sp>
      <p:pic>
        <p:nvPicPr>
          <p:cNvPr id="7" name="Imagen 6">
            <a:extLst>
              <a:ext uri="{FF2B5EF4-FFF2-40B4-BE49-F238E27FC236}">
                <a16:creationId xmlns:a16="http://schemas.microsoft.com/office/drawing/2014/main" id="{A0E65DA3-FD6A-12B7-5C53-BBCCF01C9119}"/>
              </a:ext>
            </a:extLst>
          </p:cNvPr>
          <p:cNvPicPr>
            <a:picLocks noChangeAspect="1"/>
          </p:cNvPicPr>
          <p:nvPr/>
        </p:nvPicPr>
        <p:blipFill>
          <a:blip r:embed="rId4"/>
          <a:stretch>
            <a:fillRect/>
          </a:stretch>
        </p:blipFill>
        <p:spPr>
          <a:xfrm>
            <a:off x="2153006" y="1293998"/>
            <a:ext cx="1032713" cy="1013938"/>
          </a:xfrm>
          <a:prstGeom prst="rect">
            <a:avLst/>
          </a:prstGeom>
        </p:spPr>
      </p:pic>
      <p:sp>
        <p:nvSpPr>
          <p:cNvPr id="8" name="CuadroTexto 7">
            <a:extLst>
              <a:ext uri="{FF2B5EF4-FFF2-40B4-BE49-F238E27FC236}">
                <a16:creationId xmlns:a16="http://schemas.microsoft.com/office/drawing/2014/main" id="{00EEC1DF-1B53-2FA3-9662-FA86DD27DDA2}"/>
              </a:ext>
            </a:extLst>
          </p:cNvPr>
          <p:cNvSpPr txBox="1"/>
          <p:nvPr/>
        </p:nvSpPr>
        <p:spPr>
          <a:xfrm>
            <a:off x="984169" y="2855416"/>
            <a:ext cx="2086703"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srgbClr val="0E2841">
                    <a:lumMod val="90000"/>
                    <a:lumOff val="10000"/>
                  </a:srgbClr>
                </a:solidFill>
                <a:effectLst>
                  <a:outerShdw blurRad="38100" dist="38100" dir="2700000" algn="tl">
                    <a:srgbClr val="000000">
                      <a:alpha val="43137"/>
                    </a:srgbClr>
                  </a:outerShdw>
                </a:effectLst>
                <a:uLnTx/>
                <a:uFillTx/>
                <a:latin typeface="Vivaldi" panose="03020602050506090804" pitchFamily="66" charset="0"/>
                <a:ea typeface="+mn-ea"/>
                <a:cs typeface="+mn-cs"/>
              </a:rPr>
              <a:t>Grupo </a:t>
            </a:r>
            <a:r>
              <a:rPr kumimoji="0" lang="es-MX" sz="2800" b="1" i="0" u="none" strike="noStrike" kern="1200" cap="none" spc="300" normalizeH="0" baseline="0" noProof="0" dirty="0">
                <a:ln>
                  <a:noFill/>
                </a:ln>
                <a:solidFill>
                  <a:srgbClr val="0E2841">
                    <a:lumMod val="90000"/>
                    <a:lumOff val="10000"/>
                  </a:srgbClr>
                </a:solidFill>
                <a:effectLst>
                  <a:outerShdw blurRad="38100" dist="38100" dir="2700000" algn="tl">
                    <a:srgbClr val="000000">
                      <a:alpha val="43137"/>
                    </a:srgbClr>
                  </a:outerShdw>
                </a:effectLst>
                <a:uLnTx/>
                <a:uFillTx/>
                <a:latin typeface="Vivaldi" panose="03020602050506090804" pitchFamily="66" charset="0"/>
                <a:ea typeface="+mn-ea"/>
                <a:cs typeface="+mn-cs"/>
              </a:rPr>
              <a:t>de</a:t>
            </a:r>
            <a:r>
              <a:rPr kumimoji="0" lang="es-MX" sz="2400" b="1" i="0" u="none" strike="noStrike" kern="1200" cap="none" spc="300" normalizeH="0" baseline="0" noProof="0" dirty="0">
                <a:ln>
                  <a:noFill/>
                </a:ln>
                <a:solidFill>
                  <a:srgbClr val="0E2841">
                    <a:lumMod val="90000"/>
                    <a:lumOff val="10000"/>
                  </a:srgbClr>
                </a:solidFill>
                <a:effectLst>
                  <a:outerShdw blurRad="38100" dist="38100" dir="2700000" algn="tl">
                    <a:srgbClr val="000000">
                      <a:alpha val="43137"/>
                    </a:srgbClr>
                  </a:outerShdw>
                </a:effectLst>
                <a:uLnTx/>
                <a:uFillTx/>
                <a:latin typeface="Vivaldi" panose="03020602050506090804" pitchFamily="66" charset="0"/>
                <a:ea typeface="+mn-ea"/>
                <a:cs typeface="+mn-cs"/>
              </a:rPr>
              <a:t> contacto</a:t>
            </a:r>
          </a:p>
        </p:txBody>
      </p:sp>
      <p:sp>
        <p:nvSpPr>
          <p:cNvPr id="9" name="Rectángulo 8">
            <a:extLst>
              <a:ext uri="{FF2B5EF4-FFF2-40B4-BE49-F238E27FC236}">
                <a16:creationId xmlns:a16="http://schemas.microsoft.com/office/drawing/2014/main" id="{3FD8DD30-38CC-3462-F876-BDB4F9041B65}"/>
              </a:ext>
            </a:extLst>
          </p:cNvPr>
          <p:cNvSpPr/>
          <p:nvPr/>
        </p:nvSpPr>
        <p:spPr>
          <a:xfrm>
            <a:off x="1134644" y="1161353"/>
            <a:ext cx="3078289" cy="2293165"/>
          </a:xfrm>
          <a:prstGeom prst="rect">
            <a:avLst/>
          </a:prstGeom>
          <a:noFill/>
        </p:spPr>
        <p:txBody>
          <a:bodyPr wrap="none" lIns="91440" tIns="45720" rIns="91440" bIns="45720">
            <a:prstTxWarp prst="textArchUp">
              <a:avLst>
                <a:gd name="adj" fmla="val 7864548"/>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4800" b="1" i="0" u="none" strike="noStrike" kern="1200" cap="none" spc="0" normalizeH="0" baseline="0" noProof="0" dirty="0">
                <a:ln w="13462">
                  <a:solidFill>
                    <a:prstClr val="white"/>
                  </a:solidFill>
                  <a:prstDash val="solid"/>
                </a:ln>
                <a:solidFill>
                  <a:srgbClr val="156082">
                    <a:lumMod val="50000"/>
                  </a:srgbClr>
                </a:solidFill>
                <a:effectLst/>
                <a:uLnTx/>
                <a:uFillTx/>
                <a:latin typeface="Aptos" panose="02110004020202020204"/>
                <a:ea typeface="+mn-ea"/>
                <a:cs typeface="+mn-cs"/>
              </a:rPr>
              <a:t>tseyor.org</a:t>
            </a:r>
          </a:p>
        </p:txBody>
      </p:sp>
      <p:sp>
        <p:nvSpPr>
          <p:cNvPr id="10" name="CuadroTexto 9">
            <a:extLst>
              <a:ext uri="{FF2B5EF4-FFF2-40B4-BE49-F238E27FC236}">
                <a16:creationId xmlns:a16="http://schemas.microsoft.com/office/drawing/2014/main" id="{C7617E5A-1037-9C80-9A05-10DB845C519E}"/>
              </a:ext>
            </a:extLst>
          </p:cNvPr>
          <p:cNvSpPr txBox="1"/>
          <p:nvPr/>
        </p:nvSpPr>
        <p:spPr>
          <a:xfrm>
            <a:off x="-88493" y="4865650"/>
            <a:ext cx="407373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srgbClr val="156082">
                    <a:lumMod val="50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Del Comunicado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err="1">
                <a:ln>
                  <a:noFill/>
                </a:ln>
                <a:solidFill>
                  <a:srgbClr val="156082">
                    <a:lumMod val="50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Interdimensional</a:t>
            </a:r>
            <a:r>
              <a:rPr kumimoji="0" lang="es-MX" sz="2400" b="1" i="0" u="none" strike="noStrike" kern="1200" cap="none" spc="300" normalizeH="0" baseline="0" noProof="0" dirty="0">
                <a:ln>
                  <a:noFill/>
                </a:ln>
                <a:solidFill>
                  <a:srgbClr val="156082">
                    <a:lumMod val="50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 1322</a:t>
            </a:r>
          </a:p>
        </p:txBody>
      </p:sp>
      <p:sp>
        <p:nvSpPr>
          <p:cNvPr id="11" name="CuadroTexto 10">
            <a:extLst>
              <a:ext uri="{FF2B5EF4-FFF2-40B4-BE49-F238E27FC236}">
                <a16:creationId xmlns:a16="http://schemas.microsoft.com/office/drawing/2014/main" id="{08A6323F-BED6-74D5-3E3C-F7D91D802D23}"/>
              </a:ext>
            </a:extLst>
          </p:cNvPr>
          <p:cNvSpPr txBox="1"/>
          <p:nvPr/>
        </p:nvSpPr>
        <p:spPr>
          <a:xfrm>
            <a:off x="1934512" y="6391404"/>
            <a:ext cx="30042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400" b="1" i="0" u="none" strike="noStrike" kern="1200" cap="none" spc="0" normalizeH="0" baseline="0" noProof="0" dirty="0">
                <a:ln>
                  <a:noFill/>
                </a:ln>
                <a:solidFill>
                  <a:srgbClr val="156082">
                    <a:lumMod val="50000"/>
                  </a:srgbClr>
                </a:solidFill>
                <a:effectLst/>
                <a:uLnTx/>
                <a:uFillTx/>
                <a:latin typeface="Aptos" panose="02110004020202020204"/>
                <a:ea typeface="+mn-ea"/>
                <a:cs typeface="+mn-cs"/>
              </a:rPr>
              <a:t>Foto: Un Punto de Apoyo La Pm</a:t>
            </a:r>
          </a:p>
        </p:txBody>
      </p:sp>
      <p:sp>
        <p:nvSpPr>
          <p:cNvPr id="12" name="CuadroTexto 11">
            <a:extLst>
              <a:ext uri="{FF2B5EF4-FFF2-40B4-BE49-F238E27FC236}">
                <a16:creationId xmlns:a16="http://schemas.microsoft.com/office/drawing/2014/main" id="{98CA0C27-7C5D-F494-8741-08D67456F621}"/>
              </a:ext>
            </a:extLst>
          </p:cNvPr>
          <p:cNvSpPr txBox="1"/>
          <p:nvPr/>
        </p:nvSpPr>
        <p:spPr>
          <a:xfrm>
            <a:off x="8632559" y="6145182"/>
            <a:ext cx="2649170" cy="400110"/>
          </a:xfrm>
          <a:prstGeom prst="rect">
            <a:avLst/>
          </a:prstGeom>
          <a:solidFill>
            <a:schemeClr val="bg1">
              <a:lumMod val="8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SHILCARS</a:t>
            </a:r>
          </a:p>
        </p:txBody>
      </p:sp>
    </p:spTree>
    <p:extLst>
      <p:ext uri="{BB962C8B-B14F-4D97-AF65-F5344CB8AC3E}">
        <p14:creationId xmlns:p14="http://schemas.microsoft.com/office/powerpoint/2010/main" val="3758250443"/>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36531333-6D94-B738-ED68-FD8D463B5D1A}"/>
              </a:ext>
            </a:extLst>
          </p:cNvPr>
          <p:cNvPicPr>
            <a:picLocks noChangeAspect="1"/>
          </p:cNvPicPr>
          <p:nvPr/>
        </p:nvPicPr>
        <p:blipFill>
          <a:blip r:embed="rId3"/>
          <a:stretch>
            <a:fillRect/>
          </a:stretch>
        </p:blipFill>
        <p:spPr>
          <a:xfrm>
            <a:off x="87084" y="87087"/>
            <a:ext cx="4688116" cy="6688906"/>
          </a:xfrm>
          <a:prstGeom prst="rect">
            <a:avLst/>
          </a:prstGeom>
          <a:solidFill>
            <a:srgbClr val="43ADAA"/>
          </a:solidFill>
          <a:ln w="57150">
            <a:solidFill>
              <a:schemeClr val="tx1"/>
            </a:solidFill>
          </a:ln>
          <a:effectLst>
            <a:glow rad="101600">
              <a:srgbClr val="00B0F0">
                <a:alpha val="60000"/>
              </a:srgb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3" name="Rectángulo 2">
            <a:extLst>
              <a:ext uri="{FF2B5EF4-FFF2-40B4-BE49-F238E27FC236}">
                <a16:creationId xmlns:a16="http://schemas.microsoft.com/office/drawing/2014/main" id="{EACAA501-4551-D682-3056-53E58F047164}"/>
              </a:ext>
            </a:extLst>
          </p:cNvPr>
          <p:cNvSpPr/>
          <p:nvPr/>
        </p:nvSpPr>
        <p:spPr>
          <a:xfrm>
            <a:off x="4920342" y="87088"/>
            <a:ext cx="7170057" cy="6688906"/>
          </a:xfrm>
          <a:prstGeom prst="rect">
            <a:avLst/>
          </a:prstGeom>
          <a:solidFill>
            <a:srgbClr val="43ADAA"/>
          </a:solidFill>
          <a:ln w="57150">
            <a:solidFill>
              <a:schemeClr val="tx1"/>
            </a:solidFill>
          </a:ln>
          <a:effectLst>
            <a:glow rad="101600">
              <a:srgbClr val="00B0F0">
                <a:alpha val="60000"/>
              </a:srgb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CuadroTexto 3">
            <a:extLst>
              <a:ext uri="{FF2B5EF4-FFF2-40B4-BE49-F238E27FC236}">
                <a16:creationId xmlns:a16="http://schemas.microsoft.com/office/drawing/2014/main" id="{CC90E1AB-F454-463F-97E7-CF669A7C1311}"/>
              </a:ext>
            </a:extLst>
          </p:cNvPr>
          <p:cNvSpPr txBox="1"/>
          <p:nvPr/>
        </p:nvSpPr>
        <p:spPr>
          <a:xfrm>
            <a:off x="5116284" y="30605"/>
            <a:ext cx="6778171" cy="67403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800" b="1" i="1" u="none" strike="noStrike" kern="1200" cap="none" spc="300" normalizeH="0" baseline="0" noProof="0" dirty="0">
                <a:ln>
                  <a:noFill/>
                </a:ln>
                <a:solidFill>
                  <a:srgbClr val="E8E8E8">
                    <a:lumMod val="10000"/>
                  </a:srgbClr>
                </a:solidFill>
                <a:effectLst/>
                <a:uLnTx/>
                <a:uFillTx/>
                <a:latin typeface="Script MT Bold" panose="03040602040607080904" pitchFamily="66" charset="0"/>
                <a:ea typeface="+mn-ea"/>
                <a:cs typeface="+mn-cs"/>
              </a:rPr>
              <a:t>“…se transforma evidentemente el individuo, su  psicología,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800" b="1" i="1" u="none" strike="noStrike" kern="1200" cap="none" spc="300" normalizeH="0" baseline="0" noProof="0" dirty="0">
                <a:ln>
                  <a:noFill/>
                </a:ln>
                <a:solidFill>
                  <a:srgbClr val="E8E8E8">
                    <a:lumMod val="10000"/>
                  </a:srgbClr>
                </a:solidFill>
                <a:effectLst/>
                <a:uLnTx/>
                <a:uFillTx/>
                <a:latin typeface="Script MT Bold" panose="03040602040607080904" pitchFamily="66" charset="0"/>
                <a:ea typeface="+mn-ea"/>
                <a:cs typeface="+mn-cs"/>
              </a:rPr>
              <a:t>pero para dar paso a uno nuevo, que nace por medio de un pensamiento trascendental…” </a:t>
            </a:r>
          </a:p>
        </p:txBody>
      </p:sp>
      <p:pic>
        <p:nvPicPr>
          <p:cNvPr id="5" name="Imagen 4">
            <a:extLst>
              <a:ext uri="{FF2B5EF4-FFF2-40B4-BE49-F238E27FC236}">
                <a16:creationId xmlns:a16="http://schemas.microsoft.com/office/drawing/2014/main" id="{4558639A-6E01-5037-C744-7F80AAA8990D}"/>
              </a:ext>
            </a:extLst>
          </p:cNvPr>
          <p:cNvPicPr>
            <a:picLocks noChangeAspect="1"/>
          </p:cNvPicPr>
          <p:nvPr/>
        </p:nvPicPr>
        <p:blipFill>
          <a:blip r:embed="rId4"/>
          <a:stretch>
            <a:fillRect/>
          </a:stretch>
        </p:blipFill>
        <p:spPr>
          <a:xfrm>
            <a:off x="2153006" y="1293998"/>
            <a:ext cx="1032713" cy="1013938"/>
          </a:xfrm>
          <a:prstGeom prst="rect">
            <a:avLst/>
          </a:prstGeom>
        </p:spPr>
      </p:pic>
      <p:sp>
        <p:nvSpPr>
          <p:cNvPr id="6" name="CuadroTexto 5">
            <a:extLst>
              <a:ext uri="{FF2B5EF4-FFF2-40B4-BE49-F238E27FC236}">
                <a16:creationId xmlns:a16="http://schemas.microsoft.com/office/drawing/2014/main" id="{ABE58E5A-76B1-517B-8626-A142205F46B9}"/>
              </a:ext>
            </a:extLst>
          </p:cNvPr>
          <p:cNvSpPr txBox="1"/>
          <p:nvPr/>
        </p:nvSpPr>
        <p:spPr>
          <a:xfrm>
            <a:off x="2271372" y="3101639"/>
            <a:ext cx="2086703"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srgbClr val="0E2841">
                    <a:lumMod val="90000"/>
                    <a:lumOff val="10000"/>
                  </a:srgbClr>
                </a:solidFill>
                <a:effectLst>
                  <a:outerShdw blurRad="38100" dist="38100" dir="2700000" algn="tl">
                    <a:srgbClr val="000000">
                      <a:alpha val="43137"/>
                    </a:srgbClr>
                  </a:outerShdw>
                </a:effectLst>
                <a:uLnTx/>
                <a:uFillTx/>
                <a:latin typeface="Vivaldi" panose="03020602050506090804" pitchFamily="66" charset="0"/>
                <a:ea typeface="+mn-ea"/>
                <a:cs typeface="+mn-cs"/>
              </a:rPr>
              <a:t>Grupo </a:t>
            </a:r>
            <a:r>
              <a:rPr kumimoji="0" lang="es-MX" sz="2800" b="1" i="0" u="none" strike="noStrike" kern="1200" cap="none" spc="300" normalizeH="0" baseline="0" noProof="0" dirty="0">
                <a:ln>
                  <a:noFill/>
                </a:ln>
                <a:solidFill>
                  <a:srgbClr val="0E2841">
                    <a:lumMod val="90000"/>
                    <a:lumOff val="10000"/>
                  </a:srgbClr>
                </a:solidFill>
                <a:effectLst>
                  <a:outerShdw blurRad="38100" dist="38100" dir="2700000" algn="tl">
                    <a:srgbClr val="000000">
                      <a:alpha val="43137"/>
                    </a:srgbClr>
                  </a:outerShdw>
                </a:effectLst>
                <a:uLnTx/>
                <a:uFillTx/>
                <a:latin typeface="Vivaldi" panose="03020602050506090804" pitchFamily="66" charset="0"/>
                <a:ea typeface="+mn-ea"/>
                <a:cs typeface="+mn-cs"/>
              </a:rPr>
              <a:t>de</a:t>
            </a:r>
            <a:r>
              <a:rPr kumimoji="0" lang="es-MX" sz="2400" b="1" i="0" u="none" strike="noStrike" kern="1200" cap="none" spc="300" normalizeH="0" baseline="0" noProof="0" dirty="0">
                <a:ln>
                  <a:noFill/>
                </a:ln>
                <a:solidFill>
                  <a:srgbClr val="0E2841">
                    <a:lumMod val="90000"/>
                    <a:lumOff val="10000"/>
                  </a:srgbClr>
                </a:solidFill>
                <a:effectLst>
                  <a:outerShdw blurRad="38100" dist="38100" dir="2700000" algn="tl">
                    <a:srgbClr val="000000">
                      <a:alpha val="43137"/>
                    </a:srgbClr>
                  </a:outerShdw>
                </a:effectLst>
                <a:uLnTx/>
                <a:uFillTx/>
                <a:latin typeface="Vivaldi" panose="03020602050506090804" pitchFamily="66" charset="0"/>
                <a:ea typeface="+mn-ea"/>
                <a:cs typeface="+mn-cs"/>
              </a:rPr>
              <a:t> contacto</a:t>
            </a:r>
          </a:p>
        </p:txBody>
      </p:sp>
      <p:sp>
        <p:nvSpPr>
          <p:cNvPr id="7" name="Rectángulo 6">
            <a:extLst>
              <a:ext uri="{FF2B5EF4-FFF2-40B4-BE49-F238E27FC236}">
                <a16:creationId xmlns:a16="http://schemas.microsoft.com/office/drawing/2014/main" id="{110E7447-B67C-56C1-9D8B-DFF4F3A14D4D}"/>
              </a:ext>
            </a:extLst>
          </p:cNvPr>
          <p:cNvSpPr/>
          <p:nvPr/>
        </p:nvSpPr>
        <p:spPr>
          <a:xfrm>
            <a:off x="1134644" y="1161353"/>
            <a:ext cx="3078289" cy="2293165"/>
          </a:xfrm>
          <a:prstGeom prst="rect">
            <a:avLst/>
          </a:prstGeom>
          <a:noFill/>
        </p:spPr>
        <p:txBody>
          <a:bodyPr wrap="none" lIns="91440" tIns="45720" rIns="91440" bIns="45720">
            <a:prstTxWarp prst="textArchUp">
              <a:avLst>
                <a:gd name="adj" fmla="val 7864548"/>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5400" b="1" i="0" u="none" strike="noStrike" kern="1200" cap="none" spc="0" normalizeH="0" baseline="0" noProof="0" dirty="0">
                <a:ln w="13462">
                  <a:solidFill>
                    <a:prstClr val="white"/>
                  </a:solidFill>
                  <a:prstDash val="solid"/>
                </a:ln>
                <a:solidFill>
                  <a:srgbClr val="0E2841">
                    <a:lumMod val="90000"/>
                    <a:lumOff val="10000"/>
                  </a:srgbClr>
                </a:solidFill>
                <a:effectLst>
                  <a:outerShdw blurRad="38100" dist="38100" dir="2700000" algn="tl">
                    <a:srgbClr val="000000">
                      <a:alpha val="43137"/>
                    </a:srgbClr>
                  </a:outerShdw>
                </a:effectLst>
                <a:uLnTx/>
                <a:uFillTx/>
                <a:latin typeface="Aptos" panose="02110004020202020204"/>
                <a:ea typeface="+mn-ea"/>
                <a:cs typeface="+mn-cs"/>
              </a:rPr>
              <a:t>tseyor</a:t>
            </a:r>
            <a:r>
              <a:rPr kumimoji="0" lang="es-ES" sz="5400" b="1" i="0" u="none" strike="noStrike" kern="1200" cap="none" spc="0" normalizeH="0" baseline="0" noProof="0" dirty="0">
                <a:ln w="13462">
                  <a:solidFill>
                    <a:prstClr val="white"/>
                  </a:solidFill>
                  <a:prstDash val="solid"/>
                </a:ln>
                <a:solidFill>
                  <a:srgbClr val="156082">
                    <a:lumMod val="50000"/>
                  </a:srgbClr>
                </a:solidFill>
                <a:effectLst>
                  <a:outerShdw blurRad="38100" dist="38100" dir="2700000" algn="tl">
                    <a:srgbClr val="000000">
                      <a:alpha val="43137"/>
                    </a:srgbClr>
                  </a:outerShdw>
                </a:effectLst>
                <a:uLnTx/>
                <a:uFillTx/>
                <a:latin typeface="Aptos" panose="02110004020202020204"/>
                <a:ea typeface="+mn-ea"/>
                <a:cs typeface="+mn-cs"/>
              </a:rPr>
              <a:t>.org</a:t>
            </a:r>
          </a:p>
        </p:txBody>
      </p:sp>
      <p:sp>
        <p:nvSpPr>
          <p:cNvPr id="8" name="CuadroTexto 7">
            <a:extLst>
              <a:ext uri="{FF2B5EF4-FFF2-40B4-BE49-F238E27FC236}">
                <a16:creationId xmlns:a16="http://schemas.microsoft.com/office/drawing/2014/main" id="{F5B23E32-4029-8799-2776-D77FF28A43C2}"/>
              </a:ext>
            </a:extLst>
          </p:cNvPr>
          <p:cNvSpPr txBox="1"/>
          <p:nvPr/>
        </p:nvSpPr>
        <p:spPr>
          <a:xfrm>
            <a:off x="-88493" y="4865650"/>
            <a:ext cx="407373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srgbClr val="156082">
                    <a:lumMod val="50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Del Comunicado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err="1">
                <a:ln>
                  <a:noFill/>
                </a:ln>
                <a:solidFill>
                  <a:srgbClr val="156082">
                    <a:lumMod val="50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Interdimensional</a:t>
            </a:r>
            <a:r>
              <a:rPr kumimoji="0" lang="es-MX" sz="2400" b="1" i="0" u="none" strike="noStrike" kern="1200" cap="none" spc="300" normalizeH="0" baseline="0" noProof="0" dirty="0">
                <a:ln>
                  <a:noFill/>
                </a:ln>
                <a:solidFill>
                  <a:srgbClr val="156082">
                    <a:lumMod val="50000"/>
                  </a:srgbClr>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 1322</a:t>
            </a:r>
          </a:p>
        </p:txBody>
      </p:sp>
      <p:sp>
        <p:nvSpPr>
          <p:cNvPr id="10" name="CuadroTexto 9">
            <a:extLst>
              <a:ext uri="{FF2B5EF4-FFF2-40B4-BE49-F238E27FC236}">
                <a16:creationId xmlns:a16="http://schemas.microsoft.com/office/drawing/2014/main" id="{1372AF7E-5806-4CE0-0754-8C793DFB0B82}"/>
              </a:ext>
            </a:extLst>
          </p:cNvPr>
          <p:cNvSpPr txBox="1"/>
          <p:nvPr/>
        </p:nvSpPr>
        <p:spPr>
          <a:xfrm rot="20819809">
            <a:off x="2856603" y="5854766"/>
            <a:ext cx="2649170" cy="400110"/>
          </a:xfrm>
          <a:prstGeom prst="rect">
            <a:avLst/>
          </a:prstGeom>
          <a:solidFill>
            <a:schemeClr val="bg1">
              <a:lumMod val="8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mn-ea"/>
                <a:cs typeface="Times New Roman" panose="02020603050405020304" pitchFamily="18" charset="0"/>
              </a:rPr>
              <a:t>SHILCARS</a:t>
            </a:r>
          </a:p>
        </p:txBody>
      </p:sp>
    </p:spTree>
    <p:extLst>
      <p:ext uri="{BB962C8B-B14F-4D97-AF65-F5344CB8AC3E}">
        <p14:creationId xmlns:p14="http://schemas.microsoft.com/office/powerpoint/2010/main" val="3574246546"/>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4C785-2FD4-705B-1D6D-B3F029AA4F6D}"/>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E92053D1-E0AE-42A4-94A8-3971D7071041}"/>
              </a:ext>
            </a:extLst>
          </p:cNvPr>
          <p:cNvPicPr>
            <a:picLocks noChangeAspect="1"/>
          </p:cNvPicPr>
          <p:nvPr/>
        </p:nvPicPr>
        <p:blipFill>
          <a:blip r:embed="rId3"/>
          <a:stretch>
            <a:fillRect/>
          </a:stretch>
        </p:blipFill>
        <p:spPr>
          <a:xfrm>
            <a:off x="116115" y="58056"/>
            <a:ext cx="3316514" cy="6734629"/>
          </a:xfrm>
          <a:prstGeom prst="rect">
            <a:avLst/>
          </a:prstGeom>
          <a:effectLst>
            <a:glow rad="228600">
              <a:schemeClr val="accent5">
                <a:satMod val="175000"/>
                <a:alpha val="40000"/>
              </a:schemeClr>
            </a:glow>
          </a:effectLst>
        </p:spPr>
      </p:pic>
      <p:sp>
        <p:nvSpPr>
          <p:cNvPr id="4" name="Rectángulo 3">
            <a:extLst>
              <a:ext uri="{FF2B5EF4-FFF2-40B4-BE49-F238E27FC236}">
                <a16:creationId xmlns:a16="http://schemas.microsoft.com/office/drawing/2014/main" id="{2E0C505F-9D93-6812-3720-2C5A2F183F03}"/>
              </a:ext>
            </a:extLst>
          </p:cNvPr>
          <p:cNvSpPr/>
          <p:nvPr/>
        </p:nvSpPr>
        <p:spPr>
          <a:xfrm>
            <a:off x="3599543" y="58056"/>
            <a:ext cx="8548913" cy="6734629"/>
          </a:xfrm>
          <a:prstGeom prst="rect">
            <a:avLst/>
          </a:prstGeom>
          <a:solidFill>
            <a:schemeClr val="accent5">
              <a:lumMod val="75000"/>
            </a:schemeClr>
          </a:solidFill>
          <a:ln w="76200">
            <a:solidFill>
              <a:schemeClr val="tx1"/>
            </a:solidFill>
          </a:ln>
          <a:effectLst>
            <a:glow rad="101600">
              <a:schemeClr val="accent5">
                <a:lumMod val="60000"/>
                <a:lumOff val="40000"/>
                <a:alpha val="60000"/>
              </a:schemeClr>
            </a:glow>
          </a:effectLst>
          <a:scene3d>
            <a:camera prst="orthographicFront">
              <a:rot lat="0" lon="0" rev="0"/>
            </a:camera>
            <a:lightRig rig="chilly" dir="t">
              <a:rot lat="0" lon="0" rev="18480000"/>
            </a:lightRig>
          </a:scene3d>
          <a:sp3d prstMaterial="clear">
            <a:bevelT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ángulo: esquina doblada 4">
            <a:extLst>
              <a:ext uri="{FF2B5EF4-FFF2-40B4-BE49-F238E27FC236}">
                <a16:creationId xmlns:a16="http://schemas.microsoft.com/office/drawing/2014/main" id="{6B86C1BF-6162-A43C-39FA-8B8E5B5880D0}"/>
              </a:ext>
            </a:extLst>
          </p:cNvPr>
          <p:cNvSpPr/>
          <p:nvPr/>
        </p:nvSpPr>
        <p:spPr>
          <a:xfrm>
            <a:off x="3788230" y="275771"/>
            <a:ext cx="8069942" cy="6371772"/>
          </a:xfrm>
          <a:prstGeom prst="foldedCorner">
            <a:avLst/>
          </a:prstGeom>
          <a:solidFill>
            <a:schemeClr val="accent2">
              <a:lumMod val="20000"/>
              <a:lumOff val="80000"/>
            </a:schemeClr>
          </a:solidFill>
          <a:effectLst>
            <a:glow rad="2286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ángulo: esquina doblada 5">
            <a:extLst>
              <a:ext uri="{FF2B5EF4-FFF2-40B4-BE49-F238E27FC236}">
                <a16:creationId xmlns:a16="http://schemas.microsoft.com/office/drawing/2014/main" id="{09F62928-384D-199C-CEF7-3D2F8BE859D3}"/>
              </a:ext>
            </a:extLst>
          </p:cNvPr>
          <p:cNvSpPr/>
          <p:nvPr/>
        </p:nvSpPr>
        <p:spPr>
          <a:xfrm>
            <a:off x="3962400" y="551543"/>
            <a:ext cx="7474857" cy="6030686"/>
          </a:xfrm>
          <a:prstGeom prst="foldedCorner">
            <a:avLst/>
          </a:prstGeom>
          <a:solidFill>
            <a:schemeClr val="accent5">
              <a:lumMod val="40000"/>
              <a:lumOff val="60000"/>
            </a:schemeClr>
          </a:solidFill>
          <a:effectLst>
            <a:glow rad="2286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Rectángulo: esquina doblada 6">
            <a:extLst>
              <a:ext uri="{FF2B5EF4-FFF2-40B4-BE49-F238E27FC236}">
                <a16:creationId xmlns:a16="http://schemas.microsoft.com/office/drawing/2014/main" id="{6A3D58D1-00AE-229D-D2BF-0947C5634F89}"/>
              </a:ext>
            </a:extLst>
          </p:cNvPr>
          <p:cNvSpPr/>
          <p:nvPr/>
        </p:nvSpPr>
        <p:spPr>
          <a:xfrm>
            <a:off x="4263114" y="812800"/>
            <a:ext cx="6850743" cy="5493657"/>
          </a:xfrm>
          <a:prstGeom prst="foldedCorner">
            <a:avLst/>
          </a:prstGeom>
          <a:solidFill>
            <a:schemeClr val="accent2">
              <a:lumMod val="20000"/>
              <a:lumOff val="80000"/>
            </a:schemeClr>
          </a:solidFill>
          <a:effectLst>
            <a:glow rad="2286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88382337-70D5-1A99-BB96-3AE16F37AE8A}"/>
              </a:ext>
            </a:extLst>
          </p:cNvPr>
          <p:cNvSpPr txBox="1"/>
          <p:nvPr/>
        </p:nvSpPr>
        <p:spPr>
          <a:xfrm>
            <a:off x="4263114" y="1009324"/>
            <a:ext cx="6094070" cy="48320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400" b="1" i="0" u="none" strike="noStrike" kern="1200" cap="none" spc="0" normalizeH="0" baseline="0" noProof="0" dirty="0">
                <a:ln>
                  <a:noFill/>
                </a:ln>
                <a:solidFill>
                  <a:srgbClr val="0E2841">
                    <a:lumMod val="50000"/>
                    <a:lumOff val="50000"/>
                  </a:srgbClr>
                </a:solidFill>
                <a:effectLst>
                  <a:outerShdw blurRad="38100" dist="38100" dir="2700000" algn="tl">
                    <a:srgbClr val="000000">
                      <a:alpha val="43137"/>
                    </a:srgbClr>
                  </a:outerShdw>
                </a:effectLst>
                <a:uLnTx/>
                <a:uFillTx/>
                <a:latin typeface="Aptos" panose="02110004020202020204"/>
                <a:ea typeface="+mn-ea"/>
                <a:cs typeface="+mn-cs"/>
              </a:rPr>
              <a:t>“…aplicáis la divulgación porque queréis transmitir a los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400" b="1" i="0" u="none" strike="noStrike" kern="1200" cap="none" spc="0" normalizeH="0" baseline="0" noProof="0" dirty="0">
                <a:ln>
                  <a:noFill/>
                </a:ln>
                <a:solidFill>
                  <a:srgbClr val="0E2841">
                    <a:lumMod val="50000"/>
                    <a:lumOff val="50000"/>
                  </a:srgbClr>
                </a:solidFill>
                <a:effectLst>
                  <a:outerShdw blurRad="38100" dist="38100" dir="2700000" algn="tl">
                    <a:srgbClr val="000000">
                      <a:alpha val="43137"/>
                    </a:srgbClr>
                  </a:outerShdw>
                </a:effectLst>
                <a:uLnTx/>
                <a:uFillTx/>
                <a:latin typeface="Aptos" panose="02110004020202020204"/>
                <a:ea typeface="+mn-ea"/>
                <a:cs typeface="+mn-cs"/>
              </a:rPr>
              <a:t>demás el conocimiento que…os ha transmutado por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400" b="1" i="0" u="none" strike="noStrike" kern="1200" cap="none" spc="0" normalizeH="0" baseline="0" noProof="0" dirty="0">
                <a:ln>
                  <a:noFill/>
                </a:ln>
                <a:solidFill>
                  <a:srgbClr val="0E2841">
                    <a:lumMod val="50000"/>
                    <a:lumOff val="50000"/>
                  </a:srgbClr>
                </a:solidFill>
                <a:effectLst>
                  <a:outerShdw blurRad="38100" dist="38100" dir="2700000" algn="tl">
                    <a:srgbClr val="000000">
                      <a:alpha val="43137"/>
                    </a:srgbClr>
                  </a:outerShdw>
                </a:effectLst>
                <a:uLnTx/>
                <a:uFillTx/>
                <a:latin typeface="Aptos" panose="02110004020202020204"/>
                <a:ea typeface="+mn-ea"/>
                <a:cs typeface="+mn-cs"/>
              </a:rPr>
              <a:t>comprensión…” </a:t>
            </a:r>
          </a:p>
        </p:txBody>
      </p:sp>
      <p:pic>
        <p:nvPicPr>
          <p:cNvPr id="3" name="Imagen 2">
            <a:extLst>
              <a:ext uri="{FF2B5EF4-FFF2-40B4-BE49-F238E27FC236}">
                <a16:creationId xmlns:a16="http://schemas.microsoft.com/office/drawing/2014/main" id="{4BD63B31-8555-3D3E-D3B0-E9326D151308}"/>
              </a:ext>
            </a:extLst>
          </p:cNvPr>
          <p:cNvPicPr>
            <a:picLocks noChangeAspect="1"/>
          </p:cNvPicPr>
          <p:nvPr/>
        </p:nvPicPr>
        <p:blipFill>
          <a:blip r:embed="rId4"/>
          <a:stretch>
            <a:fillRect/>
          </a:stretch>
        </p:blipFill>
        <p:spPr>
          <a:xfrm>
            <a:off x="1329756" y="815027"/>
            <a:ext cx="1032713" cy="1013938"/>
          </a:xfrm>
          <a:prstGeom prst="rect">
            <a:avLst/>
          </a:prstGeom>
        </p:spPr>
      </p:pic>
      <p:sp>
        <p:nvSpPr>
          <p:cNvPr id="8" name="CuadroTexto 7">
            <a:extLst>
              <a:ext uri="{FF2B5EF4-FFF2-40B4-BE49-F238E27FC236}">
                <a16:creationId xmlns:a16="http://schemas.microsoft.com/office/drawing/2014/main" id="{2649A9D9-8784-E482-B88C-9444EBB87446}"/>
              </a:ext>
            </a:extLst>
          </p:cNvPr>
          <p:cNvSpPr txBox="1"/>
          <p:nvPr/>
        </p:nvSpPr>
        <p:spPr>
          <a:xfrm>
            <a:off x="1552297" y="2622668"/>
            <a:ext cx="2086703"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mn-cs"/>
              </a:rPr>
              <a:t>Grupo </a:t>
            </a:r>
            <a:r>
              <a:rPr kumimoji="0" lang="es-MX" sz="28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mn-cs"/>
              </a:rPr>
              <a:t>de</a:t>
            </a:r>
            <a:r>
              <a:rPr kumimoji="0" lang="es-MX" sz="24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mn-cs"/>
              </a:rPr>
              <a:t> contacto</a:t>
            </a:r>
          </a:p>
        </p:txBody>
      </p:sp>
      <p:sp>
        <p:nvSpPr>
          <p:cNvPr id="10" name="Rectángulo 9">
            <a:extLst>
              <a:ext uri="{FF2B5EF4-FFF2-40B4-BE49-F238E27FC236}">
                <a16:creationId xmlns:a16="http://schemas.microsoft.com/office/drawing/2014/main" id="{6FD49056-907B-8B4D-C64A-9ED327AEAA52}"/>
              </a:ext>
            </a:extLst>
          </p:cNvPr>
          <p:cNvSpPr/>
          <p:nvPr/>
        </p:nvSpPr>
        <p:spPr>
          <a:xfrm>
            <a:off x="311394" y="682382"/>
            <a:ext cx="3078289" cy="2293165"/>
          </a:xfrm>
          <a:prstGeom prst="rect">
            <a:avLst/>
          </a:prstGeom>
          <a:noFill/>
        </p:spPr>
        <p:txBody>
          <a:bodyPr wrap="none" lIns="91440" tIns="45720" rIns="91440" bIns="45720">
            <a:prstTxWarp prst="textArchUp">
              <a:avLst>
                <a:gd name="adj" fmla="val 7864548"/>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5400" b="1" i="0" u="none" strike="noStrike" kern="1200" cap="none" spc="0" normalizeH="0" baseline="0" noProof="0" dirty="0">
                <a:ln w="13462">
                  <a:solidFill>
                    <a:prstClr val="white"/>
                  </a:solidFill>
                  <a:prstDash val="solid"/>
                </a:ln>
                <a:solidFill>
                  <a:srgbClr val="0E2841">
                    <a:lumMod val="90000"/>
                    <a:lumOff val="10000"/>
                  </a:srgbClr>
                </a:solidFill>
                <a:effectLst>
                  <a:outerShdw blurRad="38100" dist="38100" dir="2700000" algn="tl">
                    <a:srgbClr val="000000">
                      <a:alpha val="43137"/>
                    </a:srgbClr>
                  </a:outerShdw>
                </a:effectLst>
                <a:uLnTx/>
                <a:uFillTx/>
                <a:latin typeface="Aptos" panose="02110004020202020204"/>
                <a:ea typeface="+mn-ea"/>
                <a:cs typeface="+mn-cs"/>
              </a:rPr>
              <a:t>tseyor</a:t>
            </a:r>
            <a:r>
              <a:rPr kumimoji="0" lang="es-ES" sz="5400" b="1" i="0" u="none" strike="noStrike" kern="1200" cap="none" spc="0" normalizeH="0" baseline="0" noProof="0" dirty="0">
                <a:ln w="13462">
                  <a:solidFill>
                    <a:prstClr val="white"/>
                  </a:solidFill>
                  <a:prstDash val="solid"/>
                </a:ln>
                <a:solidFill>
                  <a:srgbClr val="156082">
                    <a:lumMod val="50000"/>
                  </a:srgbClr>
                </a:solidFill>
                <a:effectLst>
                  <a:outerShdw blurRad="38100" dist="38100" dir="2700000" algn="tl">
                    <a:srgbClr val="000000">
                      <a:alpha val="43137"/>
                    </a:srgbClr>
                  </a:outerShdw>
                </a:effectLst>
                <a:uLnTx/>
                <a:uFillTx/>
                <a:latin typeface="Aptos" panose="02110004020202020204"/>
                <a:ea typeface="+mn-ea"/>
                <a:cs typeface="+mn-cs"/>
              </a:rPr>
              <a:t>.org</a:t>
            </a:r>
          </a:p>
        </p:txBody>
      </p:sp>
      <p:sp>
        <p:nvSpPr>
          <p:cNvPr id="11" name="CuadroTexto 10">
            <a:extLst>
              <a:ext uri="{FF2B5EF4-FFF2-40B4-BE49-F238E27FC236}">
                <a16:creationId xmlns:a16="http://schemas.microsoft.com/office/drawing/2014/main" id="{A391C389-CF68-D7B7-56C3-4102024D4B95}"/>
              </a:ext>
            </a:extLst>
          </p:cNvPr>
          <p:cNvSpPr txBox="1"/>
          <p:nvPr/>
        </p:nvSpPr>
        <p:spPr>
          <a:xfrm>
            <a:off x="486714" y="5106128"/>
            <a:ext cx="2789429" cy="1200329"/>
          </a:xfrm>
          <a:prstGeom prst="rect">
            <a:avLst/>
          </a:prstGeom>
          <a:solidFill>
            <a:srgbClr val="FBE3D6">
              <a:alpha val="54902"/>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Del Comunicado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err="1">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Interdimensional</a:t>
            </a:r>
            <a:r>
              <a:rPr kumimoji="0" lang="es-MX" sz="24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1322</a:t>
            </a:r>
          </a:p>
        </p:txBody>
      </p:sp>
      <p:sp>
        <p:nvSpPr>
          <p:cNvPr id="13" name="CuadroTexto 12">
            <a:extLst>
              <a:ext uri="{FF2B5EF4-FFF2-40B4-BE49-F238E27FC236}">
                <a16:creationId xmlns:a16="http://schemas.microsoft.com/office/drawing/2014/main" id="{BDE7A5D5-88AC-00B4-39CC-6A1E5CF537EF}"/>
              </a:ext>
            </a:extLst>
          </p:cNvPr>
          <p:cNvSpPr txBox="1"/>
          <p:nvPr/>
        </p:nvSpPr>
        <p:spPr>
          <a:xfrm>
            <a:off x="7873999" y="5886355"/>
            <a:ext cx="208670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1" u="none" strike="noStrike" kern="1200" cap="none" spc="300" normalizeH="0" baseline="0" noProof="0" dirty="0">
                <a:ln>
                  <a:noFill/>
                </a:ln>
                <a:solidFill>
                  <a:srgbClr val="0E2841">
                    <a:lumMod val="75000"/>
                    <a:lumOff val="25000"/>
                  </a:srgbClr>
                </a:solidFill>
                <a:effectLst/>
                <a:uLnTx/>
                <a:uFillTx/>
                <a:latin typeface="Aptos" panose="02110004020202020204"/>
                <a:ea typeface="+mn-ea"/>
                <a:cs typeface="+mn-cs"/>
              </a:rPr>
              <a:t>SHILCARS</a:t>
            </a:r>
          </a:p>
        </p:txBody>
      </p:sp>
    </p:spTree>
    <p:extLst>
      <p:ext uri="{BB962C8B-B14F-4D97-AF65-F5344CB8AC3E}">
        <p14:creationId xmlns:p14="http://schemas.microsoft.com/office/powerpoint/2010/main" val="2436301648"/>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FCAF8A00-B8AC-BA80-D683-CDFB223A6242}"/>
              </a:ext>
            </a:extLst>
          </p:cNvPr>
          <p:cNvPicPr>
            <a:picLocks noChangeAspect="1"/>
          </p:cNvPicPr>
          <p:nvPr/>
        </p:nvPicPr>
        <p:blipFill>
          <a:blip r:embed="rId3"/>
          <a:stretch>
            <a:fillRect/>
          </a:stretch>
        </p:blipFill>
        <p:spPr>
          <a:xfrm>
            <a:off x="9838481" y="77268"/>
            <a:ext cx="2258088" cy="6703463"/>
          </a:xfrm>
          <a:prstGeom prst="rect">
            <a:avLst/>
          </a:prstGeom>
          <a:effectLst>
            <a:glow rad="228600">
              <a:schemeClr val="accent1">
                <a:satMod val="175000"/>
                <a:alpha val="40000"/>
              </a:schemeClr>
            </a:glow>
          </a:effectLst>
        </p:spPr>
      </p:pic>
      <p:pic>
        <p:nvPicPr>
          <p:cNvPr id="3" name="Imagen 2">
            <a:extLst>
              <a:ext uri="{FF2B5EF4-FFF2-40B4-BE49-F238E27FC236}">
                <a16:creationId xmlns:a16="http://schemas.microsoft.com/office/drawing/2014/main" id="{AF1C9D93-67FE-2546-1B4A-9C4DB047068A}"/>
              </a:ext>
            </a:extLst>
          </p:cNvPr>
          <p:cNvPicPr>
            <a:picLocks noChangeAspect="1"/>
          </p:cNvPicPr>
          <p:nvPr/>
        </p:nvPicPr>
        <p:blipFill>
          <a:blip r:embed="rId3"/>
          <a:stretch>
            <a:fillRect/>
          </a:stretch>
        </p:blipFill>
        <p:spPr>
          <a:xfrm>
            <a:off x="83856" y="77267"/>
            <a:ext cx="2258088" cy="6703463"/>
          </a:xfrm>
          <a:prstGeom prst="rect">
            <a:avLst/>
          </a:prstGeom>
          <a:effectLst>
            <a:glow rad="228600">
              <a:schemeClr val="accent1">
                <a:satMod val="175000"/>
                <a:alpha val="40000"/>
              </a:schemeClr>
            </a:glow>
          </a:effectLst>
        </p:spPr>
      </p:pic>
      <p:sp>
        <p:nvSpPr>
          <p:cNvPr id="4" name="Rectángulo: biselado 3">
            <a:extLst>
              <a:ext uri="{FF2B5EF4-FFF2-40B4-BE49-F238E27FC236}">
                <a16:creationId xmlns:a16="http://schemas.microsoft.com/office/drawing/2014/main" id="{0524E3FA-A636-71BE-4B8E-1803B4378F89}"/>
              </a:ext>
            </a:extLst>
          </p:cNvPr>
          <p:cNvSpPr/>
          <p:nvPr/>
        </p:nvSpPr>
        <p:spPr>
          <a:xfrm>
            <a:off x="2442258" y="77268"/>
            <a:ext cx="7303626" cy="6703463"/>
          </a:xfrm>
          <a:prstGeom prst="bevel">
            <a:avLst>
              <a:gd name="adj" fmla="val 2140"/>
            </a:avLst>
          </a:prstGeom>
          <a:effectLst>
            <a:glow rad="228600">
              <a:schemeClr val="bg1">
                <a:alpha val="40000"/>
              </a:schemeClr>
            </a:glow>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0BD70F39-5D92-62A9-FA64-0BDF38F5CB23}"/>
              </a:ext>
            </a:extLst>
          </p:cNvPr>
          <p:cNvSpPr txBox="1"/>
          <p:nvPr/>
        </p:nvSpPr>
        <p:spPr>
          <a:xfrm>
            <a:off x="2743200" y="441983"/>
            <a:ext cx="6713316" cy="60016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800" b="0" i="1" u="none" strike="noStrike" kern="1200" cap="none" spc="0" normalizeH="0" baseline="0" noProof="0" dirty="0">
                <a:ln>
                  <a:noFill/>
                </a:ln>
                <a:solidFill>
                  <a:prstClr val="white"/>
                </a:solidFill>
                <a:effectLst/>
                <a:uLnTx/>
                <a:uFillTx/>
                <a:latin typeface="Aptos" panose="02110004020202020204"/>
                <a:ea typeface="+mn-ea"/>
                <a:cs typeface="+mn-cs"/>
              </a:rPr>
              <a:t>“…en el fondo únicamente os ha de mover el anhelo de favorecer la energía… se trata de transmitir la pureza auténtica de un pensamiento regenerador…” </a:t>
            </a:r>
          </a:p>
        </p:txBody>
      </p:sp>
      <p:sp>
        <p:nvSpPr>
          <p:cNvPr id="6" name="Elipse 5">
            <a:extLst>
              <a:ext uri="{FF2B5EF4-FFF2-40B4-BE49-F238E27FC236}">
                <a16:creationId xmlns:a16="http://schemas.microsoft.com/office/drawing/2014/main" id="{417FDD9D-0F5C-C06B-A46B-7FAB7BDC9ABC}"/>
              </a:ext>
            </a:extLst>
          </p:cNvPr>
          <p:cNvSpPr/>
          <p:nvPr/>
        </p:nvSpPr>
        <p:spPr>
          <a:xfrm rot="20966047">
            <a:off x="291643" y="2288938"/>
            <a:ext cx="1817225" cy="648182"/>
          </a:xfrm>
          <a:prstGeom prst="ellipse">
            <a:avLst/>
          </a:prstGeom>
          <a:solidFill>
            <a:schemeClr val="tx2">
              <a:lumMod val="10000"/>
              <a:lumOff val="90000"/>
            </a:schemeClr>
          </a:solidFill>
          <a:effectLst>
            <a:glow rad="2286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srgbClr val="0E2841">
                    <a:lumMod val="90000"/>
                    <a:lumOff val="10000"/>
                  </a:srgbClr>
                </a:solidFill>
                <a:effectLst/>
                <a:uLnTx/>
                <a:uFillTx/>
                <a:latin typeface="Aptos" panose="02110004020202020204"/>
                <a:ea typeface="+mn-ea"/>
                <a:cs typeface="+mn-cs"/>
              </a:rPr>
              <a:t>SHILCARS</a:t>
            </a:r>
          </a:p>
        </p:txBody>
      </p:sp>
      <p:pic>
        <p:nvPicPr>
          <p:cNvPr id="7" name="Imagen 6">
            <a:extLst>
              <a:ext uri="{FF2B5EF4-FFF2-40B4-BE49-F238E27FC236}">
                <a16:creationId xmlns:a16="http://schemas.microsoft.com/office/drawing/2014/main" id="{6FA5123C-F0CD-9C52-9075-82DECDF522BA}"/>
              </a:ext>
            </a:extLst>
          </p:cNvPr>
          <p:cNvPicPr>
            <a:picLocks noChangeAspect="1"/>
          </p:cNvPicPr>
          <p:nvPr/>
        </p:nvPicPr>
        <p:blipFill>
          <a:blip r:embed="rId4"/>
          <a:stretch>
            <a:fillRect/>
          </a:stretch>
        </p:blipFill>
        <p:spPr>
          <a:xfrm>
            <a:off x="10479303" y="970820"/>
            <a:ext cx="1032713" cy="1013938"/>
          </a:xfrm>
          <a:prstGeom prst="rect">
            <a:avLst/>
          </a:prstGeom>
        </p:spPr>
      </p:pic>
      <p:sp>
        <p:nvSpPr>
          <p:cNvPr id="8" name="Rectángulo 7">
            <a:extLst>
              <a:ext uri="{FF2B5EF4-FFF2-40B4-BE49-F238E27FC236}">
                <a16:creationId xmlns:a16="http://schemas.microsoft.com/office/drawing/2014/main" id="{D96296E9-A375-0B0D-B037-4BF3A4576FC8}"/>
              </a:ext>
            </a:extLst>
          </p:cNvPr>
          <p:cNvSpPr/>
          <p:nvPr/>
        </p:nvSpPr>
        <p:spPr>
          <a:xfrm>
            <a:off x="9456516" y="838176"/>
            <a:ext cx="3078289" cy="2293165"/>
          </a:xfrm>
          <a:prstGeom prst="rect">
            <a:avLst/>
          </a:prstGeom>
          <a:noFill/>
        </p:spPr>
        <p:txBody>
          <a:bodyPr wrap="none" lIns="91440" tIns="45720" rIns="91440" bIns="45720">
            <a:prstTxWarp prst="textArchUp">
              <a:avLst>
                <a:gd name="adj" fmla="val 7864548"/>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dirty="0">
                <a:ln w="13462">
                  <a:solidFill>
                    <a:prstClr val="white"/>
                  </a:solidFill>
                  <a:prstDash val="solid"/>
                </a:ln>
                <a:solidFill>
                  <a:srgbClr val="0E2841">
                    <a:lumMod val="90000"/>
                    <a:lumOff val="10000"/>
                  </a:srgbClr>
                </a:solidFill>
                <a:effectLst>
                  <a:outerShdw blurRad="38100" dist="38100" dir="2700000" algn="tl">
                    <a:srgbClr val="000000">
                      <a:alpha val="43137"/>
                    </a:srgbClr>
                  </a:outerShdw>
                </a:effectLst>
                <a:uLnTx/>
                <a:uFillTx/>
                <a:latin typeface="Aptos" panose="02110004020202020204"/>
                <a:ea typeface="+mn-ea"/>
                <a:cs typeface="+mn-cs"/>
              </a:rPr>
              <a:t>tseyor</a:t>
            </a:r>
            <a:r>
              <a:rPr kumimoji="0" lang="es-ES" sz="3600" b="1" i="0" u="none" strike="noStrike" kern="1200" cap="none" spc="0" normalizeH="0" baseline="0" noProof="0" dirty="0">
                <a:ln w="13462">
                  <a:solidFill>
                    <a:prstClr val="white"/>
                  </a:solidFill>
                  <a:prstDash val="solid"/>
                </a:ln>
                <a:solidFill>
                  <a:srgbClr val="156082">
                    <a:lumMod val="50000"/>
                  </a:srgbClr>
                </a:solidFill>
                <a:effectLst>
                  <a:outerShdw blurRad="38100" dist="38100" dir="2700000" algn="tl">
                    <a:srgbClr val="000000">
                      <a:alpha val="43137"/>
                    </a:srgbClr>
                  </a:outerShdw>
                </a:effectLst>
                <a:uLnTx/>
                <a:uFillTx/>
                <a:latin typeface="Aptos" panose="02110004020202020204"/>
                <a:ea typeface="+mn-ea"/>
                <a:cs typeface="+mn-cs"/>
              </a:rPr>
              <a:t>.org</a:t>
            </a:r>
          </a:p>
        </p:txBody>
      </p:sp>
      <p:sp>
        <p:nvSpPr>
          <p:cNvPr id="9" name="CuadroTexto 8">
            <a:extLst>
              <a:ext uri="{FF2B5EF4-FFF2-40B4-BE49-F238E27FC236}">
                <a16:creationId xmlns:a16="http://schemas.microsoft.com/office/drawing/2014/main" id="{EB06AD53-368C-23F2-8148-D416A2E968AD}"/>
              </a:ext>
            </a:extLst>
          </p:cNvPr>
          <p:cNvSpPr txBox="1"/>
          <p:nvPr/>
        </p:nvSpPr>
        <p:spPr>
          <a:xfrm>
            <a:off x="9745884" y="2834108"/>
            <a:ext cx="2086703"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mn-cs"/>
              </a:rPr>
              <a:t>Grupo </a:t>
            </a:r>
            <a:r>
              <a:rPr kumimoji="0" lang="es-MX" sz="28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mn-cs"/>
              </a:rPr>
              <a:t>de</a:t>
            </a:r>
            <a:r>
              <a:rPr kumimoji="0" lang="es-MX" sz="24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mn-cs"/>
              </a:rPr>
              <a:t> contacto</a:t>
            </a:r>
          </a:p>
        </p:txBody>
      </p:sp>
      <p:sp>
        <p:nvSpPr>
          <p:cNvPr id="10" name="CuadroTexto 9">
            <a:extLst>
              <a:ext uri="{FF2B5EF4-FFF2-40B4-BE49-F238E27FC236}">
                <a16:creationId xmlns:a16="http://schemas.microsoft.com/office/drawing/2014/main" id="{94BCB67E-0EC5-2455-B494-1245C1E4758D}"/>
              </a:ext>
            </a:extLst>
          </p:cNvPr>
          <p:cNvSpPr txBox="1"/>
          <p:nvPr/>
        </p:nvSpPr>
        <p:spPr>
          <a:xfrm>
            <a:off x="260265" y="5148789"/>
            <a:ext cx="2789429" cy="1200329"/>
          </a:xfrm>
          <a:prstGeom prst="rect">
            <a:avLst/>
          </a:prstGeom>
          <a:solidFill>
            <a:srgbClr val="FBE3D6">
              <a:alpha val="54902"/>
            </a:srgbClr>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Del Comunicado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err="1">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Interdimensional</a:t>
            </a:r>
            <a:r>
              <a:rPr kumimoji="0" lang="es-MX" sz="24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300" normalizeH="0" baseline="0" noProof="0" dirty="0">
                <a:ln>
                  <a:noFill/>
                </a:ln>
                <a:solidFill>
                  <a:prstClr val="black"/>
                </a:solidFill>
                <a:effectLst>
                  <a:outerShdw blurRad="38100" dist="38100" dir="2700000" algn="tl">
                    <a:srgbClr val="000000">
                      <a:alpha val="43137"/>
                    </a:srgbClr>
                  </a:outerShdw>
                </a:effectLst>
                <a:uLnTx/>
                <a:uFillTx/>
                <a:latin typeface="Vivaldi" panose="03020602050506090804" pitchFamily="66" charset="0"/>
                <a:ea typeface="+mn-ea"/>
                <a:cs typeface="Times New Roman" panose="02020603050405020304" pitchFamily="18" charset="0"/>
              </a:rPr>
              <a:t>1322</a:t>
            </a:r>
          </a:p>
        </p:txBody>
      </p:sp>
    </p:spTree>
    <p:extLst>
      <p:ext uri="{BB962C8B-B14F-4D97-AF65-F5344CB8AC3E}">
        <p14:creationId xmlns:p14="http://schemas.microsoft.com/office/powerpoint/2010/main" val="1794384099"/>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TotalTime>
  <Words>414</Words>
  <Application>Microsoft Office PowerPoint</Application>
  <PresentationFormat>Panorámica</PresentationFormat>
  <Paragraphs>88</Paragraphs>
  <Slides>13</Slides>
  <Notes>0</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13</vt:i4>
      </vt:variant>
    </vt:vector>
  </HeadingPairs>
  <TitlesOfParts>
    <vt:vector size="23" baseType="lpstr">
      <vt:lpstr>Algerian</vt:lpstr>
      <vt:lpstr>Aptos</vt:lpstr>
      <vt:lpstr>Aptos Display</vt:lpstr>
      <vt:lpstr>Arial</vt:lpstr>
      <vt:lpstr>Calibri</vt:lpstr>
      <vt:lpstr>Monotype Corsiva</vt:lpstr>
      <vt:lpstr>Script MT Bold</vt:lpstr>
      <vt:lpstr>Times New Roman</vt:lpstr>
      <vt:lpstr>Vivaldi</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AránValles Pm</dc:creator>
  <cp:lastModifiedBy>AránValles Pm</cp:lastModifiedBy>
  <cp:revision>7</cp:revision>
  <dcterms:created xsi:type="dcterms:W3CDTF">2026-02-23T20:12:56Z</dcterms:created>
  <dcterms:modified xsi:type="dcterms:W3CDTF">2026-02-23T21:08:45Z</dcterms:modified>
</cp:coreProperties>
</file>